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63" r:id="rId5"/>
    <p:sldId id="265" r:id="rId6"/>
    <p:sldId id="262" r:id="rId7"/>
    <p:sldId id="264" r:id="rId8"/>
    <p:sldId id="256" r:id="rId9"/>
    <p:sldId id="257" r:id="rId10"/>
  </p:sldIdLst>
  <p:sldSz cx="7556500" cy="3771900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oboto Italics" panose="020B060402020202020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italic r:id="rId21"/>
    </p:embeddedFont>
    <p:embeddedFont>
      <p:font typeface="Roboto Slab Bold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derseite" id="{DF989448-3FBE-0443-BA93-9661D132EA07}">
          <p14:sldIdLst>
            <p14:sldId id="263"/>
            <p14:sldId id="265"/>
          </p14:sldIdLst>
        </p14:section>
        <p14:section name="Rückseite" id="{F8C6097F-57C2-4B47-AFD5-8961586C22A0}">
          <p14:sldIdLst>
            <p14:sldId id="262"/>
          </p14:sldIdLst>
        </p14:section>
        <p14:section name="Beispiele" id="{D71381A6-A171-B841-AC6E-6199DF4DDB60}">
          <p14:sldIdLst>
            <p14:sldId id="264"/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13C19-DAAF-1547-A4E7-4CE5A36AABA4}" v="33" dt="2025-06-18T07:37:07.118"/>
    <p1510:client id="{F0E5477F-8F2D-4132-8655-E2DA0C4B2088}" v="109" dt="2025-06-18T09:25:46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&quot;krteček&quot; Mixsa [VCP]" userId="84db5966-e12b-4379-b944-52dd38e48a4f" providerId="ADAL" clId="{3F713C19-DAAF-1547-A4E7-4CE5A36AABA4}"/>
    <pc:docChg chg="custSel addSld delSld modSld modMainMaster addSection modSection">
      <pc:chgData name="Johanna &quot;krteček&quot; Mixsa [VCP]" userId="84db5966-e12b-4379-b944-52dd38e48a4f" providerId="ADAL" clId="{3F713C19-DAAF-1547-A4E7-4CE5A36AABA4}" dt="2025-06-18T07:37:17.637" v="205" actId="2696"/>
      <pc:docMkLst>
        <pc:docMk/>
      </pc:docMkLst>
      <pc:sldChg chg="modSp mod">
        <pc:chgData name="Johanna &quot;krteček&quot; Mixsa [VCP]" userId="84db5966-e12b-4379-b944-52dd38e48a4f" providerId="ADAL" clId="{3F713C19-DAAF-1547-A4E7-4CE5A36AABA4}" dt="2025-06-18T07:25:34.427" v="42" actId="1076"/>
        <pc:sldMkLst>
          <pc:docMk/>
          <pc:sldMk cId="0" sldId="256"/>
        </pc:sldMkLst>
        <pc:spChg chg="mod">
          <ac:chgData name="Johanna &quot;krteček&quot; Mixsa [VCP]" userId="84db5966-e12b-4379-b944-52dd38e48a4f" providerId="ADAL" clId="{3F713C19-DAAF-1547-A4E7-4CE5A36AABA4}" dt="2025-06-18T07:25:34.427" v="42" actId="1076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Johanna &quot;krteček&quot; Mixsa [VCP]" userId="84db5966-e12b-4379-b944-52dd38e48a4f" providerId="ADAL" clId="{3F713C19-DAAF-1547-A4E7-4CE5A36AABA4}" dt="2025-06-18T07:25:23.896" v="41" actId="20577"/>
        <pc:sldMkLst>
          <pc:docMk/>
          <pc:sldMk cId="0" sldId="257"/>
        </pc:sldMkLst>
        <pc:spChg chg="mod">
          <ac:chgData name="Johanna &quot;krteček&quot; Mixsa [VCP]" userId="84db5966-e12b-4379-b944-52dd38e48a4f" providerId="ADAL" clId="{3F713C19-DAAF-1547-A4E7-4CE5A36AABA4}" dt="2025-06-18T07:25:23.896" v="41" actId="20577"/>
          <ac:spMkLst>
            <pc:docMk/>
            <pc:sldMk cId="0" sldId="257"/>
            <ac:spMk id="8" creationId="{00000000-0000-0000-0000-000000000000}"/>
          </ac:spMkLst>
        </pc:spChg>
      </pc:sldChg>
      <pc:sldChg chg="del">
        <pc:chgData name="Johanna &quot;krteček&quot; Mixsa [VCP]" userId="84db5966-e12b-4379-b944-52dd38e48a4f" providerId="ADAL" clId="{3F713C19-DAAF-1547-A4E7-4CE5A36AABA4}" dt="2025-06-18T07:25:06.380" v="10" actId="2696"/>
        <pc:sldMkLst>
          <pc:docMk/>
          <pc:sldMk cId="3019765702" sldId="258"/>
        </pc:sldMkLst>
      </pc:sldChg>
      <pc:sldChg chg="del">
        <pc:chgData name="Johanna &quot;krteček&quot; Mixsa [VCP]" userId="84db5966-e12b-4379-b944-52dd38e48a4f" providerId="ADAL" clId="{3F713C19-DAAF-1547-A4E7-4CE5A36AABA4}" dt="2025-06-18T07:25:03.476" v="9" actId="2696"/>
        <pc:sldMkLst>
          <pc:docMk/>
          <pc:sldMk cId="1109653571" sldId="259"/>
        </pc:sldMkLst>
      </pc:sldChg>
      <pc:sldChg chg="del">
        <pc:chgData name="Johanna &quot;krteček&quot; Mixsa [VCP]" userId="84db5966-e12b-4379-b944-52dd38e48a4f" providerId="ADAL" clId="{3F713C19-DAAF-1547-A4E7-4CE5A36AABA4}" dt="2025-06-18T07:24:58.590" v="8" actId="2696"/>
        <pc:sldMkLst>
          <pc:docMk/>
          <pc:sldMk cId="2398492433" sldId="260"/>
        </pc:sldMkLst>
      </pc:sldChg>
      <pc:sldChg chg="modSp new mod">
        <pc:chgData name="Johanna &quot;krteček&quot; Mixsa [VCP]" userId="84db5966-e12b-4379-b944-52dd38e48a4f" providerId="ADAL" clId="{3F713C19-DAAF-1547-A4E7-4CE5A36AABA4}" dt="2025-06-18T07:26:10.540" v="45" actId="27636"/>
        <pc:sldMkLst>
          <pc:docMk/>
          <pc:sldMk cId="1326901261" sldId="261"/>
        </pc:sldMkLst>
        <pc:spChg chg="mod">
          <ac:chgData name="Johanna &quot;krteček&quot; Mixsa [VCP]" userId="84db5966-e12b-4379-b944-52dd38e48a4f" providerId="ADAL" clId="{3F713C19-DAAF-1547-A4E7-4CE5A36AABA4}" dt="2025-06-18T07:26:10.540" v="45" actId="27636"/>
          <ac:spMkLst>
            <pc:docMk/>
            <pc:sldMk cId="1326901261" sldId="261"/>
            <ac:spMk id="6" creationId="{EB3BB03B-FDC9-0595-9C2C-86C52630D637}"/>
          </ac:spMkLst>
        </pc:spChg>
      </pc:sldChg>
      <pc:sldChg chg="new">
        <pc:chgData name="Johanna &quot;krteček&quot; Mixsa [VCP]" userId="84db5966-e12b-4379-b944-52dd38e48a4f" providerId="ADAL" clId="{3F713C19-DAAF-1547-A4E7-4CE5A36AABA4}" dt="2025-06-18T07:24:28.917" v="1" actId="680"/>
        <pc:sldMkLst>
          <pc:docMk/>
          <pc:sldMk cId="1104836735" sldId="262"/>
        </pc:sldMkLst>
      </pc:sldChg>
      <pc:sldChg chg="addSp delSp modSp new del mod">
        <pc:chgData name="Johanna &quot;krteček&quot; Mixsa [VCP]" userId="84db5966-e12b-4379-b944-52dd38e48a4f" providerId="ADAL" clId="{3F713C19-DAAF-1547-A4E7-4CE5A36AABA4}" dt="2025-06-18T07:34:41.944" v="151" actId="2696"/>
        <pc:sldMkLst>
          <pc:docMk/>
          <pc:sldMk cId="1901898725" sldId="263"/>
        </pc:sldMkLst>
        <pc:spChg chg="del">
          <ac:chgData name="Johanna &quot;krteček&quot; Mixsa [VCP]" userId="84db5966-e12b-4379-b944-52dd38e48a4f" providerId="ADAL" clId="{3F713C19-DAAF-1547-A4E7-4CE5A36AABA4}" dt="2025-06-18T07:34:38.265" v="148"/>
          <ac:spMkLst>
            <pc:docMk/>
            <pc:sldMk cId="1901898725" sldId="263"/>
            <ac:spMk id="2" creationId="{448FDA4D-D8D0-110A-996B-5FC574AA5620}"/>
          </ac:spMkLst>
        </pc:spChg>
        <pc:spChg chg="mod">
          <ac:chgData name="Johanna &quot;krteček&quot; Mixsa [VCP]" userId="84db5966-e12b-4379-b944-52dd38e48a4f" providerId="ADAL" clId="{3F713C19-DAAF-1547-A4E7-4CE5A36AABA4}" dt="2025-06-18T07:32:57.221" v="125" actId="27636"/>
          <ac:spMkLst>
            <pc:docMk/>
            <pc:sldMk cId="1901898725" sldId="263"/>
            <ac:spMk id="6" creationId="{AF44D154-FF04-2934-71BC-85C3CA7924F7}"/>
          </ac:spMkLst>
        </pc:spChg>
        <pc:picChg chg="add mod">
          <ac:chgData name="Johanna &quot;krteček&quot; Mixsa [VCP]" userId="84db5966-e12b-4379-b944-52dd38e48a4f" providerId="ADAL" clId="{3F713C19-DAAF-1547-A4E7-4CE5A36AABA4}" dt="2025-06-18T07:34:39.467" v="150" actId="962"/>
          <ac:picMkLst>
            <pc:docMk/>
            <pc:sldMk cId="1901898725" sldId="263"/>
            <ac:picMk id="8" creationId="{990F26C9-7107-D0D3-4359-F0C7136264E8}"/>
          </ac:picMkLst>
        </pc:picChg>
      </pc:sldChg>
      <pc:sldChg chg="modSp new mod">
        <pc:chgData name="Johanna &quot;krteček&quot; Mixsa [VCP]" userId="84db5966-e12b-4379-b944-52dd38e48a4f" providerId="ADAL" clId="{3F713C19-DAAF-1547-A4E7-4CE5A36AABA4}" dt="2025-06-18T07:34:56.492" v="156" actId="27636"/>
        <pc:sldMkLst>
          <pc:docMk/>
          <pc:sldMk cId="3917654403" sldId="263"/>
        </pc:sldMkLst>
        <pc:spChg chg="mod">
          <ac:chgData name="Johanna &quot;krteček&quot; Mixsa [VCP]" userId="84db5966-e12b-4379-b944-52dd38e48a4f" providerId="ADAL" clId="{3F713C19-DAAF-1547-A4E7-4CE5A36AABA4}" dt="2025-06-18T07:34:56.492" v="156" actId="27636"/>
          <ac:spMkLst>
            <pc:docMk/>
            <pc:sldMk cId="3917654403" sldId="263"/>
            <ac:spMk id="6" creationId="{D450FEE2-5029-0D11-07E2-9B66A57C7283}"/>
          </ac:spMkLst>
        </pc:spChg>
      </pc:sldChg>
      <pc:sldChg chg="addSp delSp modSp new del mod">
        <pc:chgData name="Johanna &quot;krteček&quot; Mixsa [VCP]" userId="84db5966-e12b-4379-b944-52dd38e48a4f" providerId="ADAL" clId="{3F713C19-DAAF-1547-A4E7-4CE5A36AABA4}" dt="2025-06-18T07:35:14.389" v="161" actId="2696"/>
        <pc:sldMkLst>
          <pc:docMk/>
          <pc:sldMk cId="1331269444" sldId="264"/>
        </pc:sldMkLst>
        <pc:spChg chg="del">
          <ac:chgData name="Johanna &quot;krteček&quot; Mixsa [VCP]" userId="84db5966-e12b-4379-b944-52dd38e48a4f" providerId="ADAL" clId="{3F713C19-DAAF-1547-A4E7-4CE5A36AABA4}" dt="2025-06-18T07:34:56.017" v="154"/>
          <ac:spMkLst>
            <pc:docMk/>
            <pc:sldMk cId="1331269444" sldId="264"/>
            <ac:spMk id="2" creationId="{9773DC3C-D738-1457-0792-CA17BABEEC7D}"/>
          </ac:spMkLst>
        </pc:spChg>
        <pc:spChg chg="mod">
          <ac:chgData name="Johanna &quot;krteček&quot; Mixsa [VCP]" userId="84db5966-e12b-4379-b944-52dd38e48a4f" providerId="ADAL" clId="{3F713C19-DAAF-1547-A4E7-4CE5A36AABA4}" dt="2025-06-18T07:35:04.556" v="159" actId="1076"/>
          <ac:spMkLst>
            <pc:docMk/>
            <pc:sldMk cId="1331269444" sldId="264"/>
            <ac:spMk id="4" creationId="{940F18C0-5917-3391-97DA-50CDA73F3D21}"/>
          </ac:spMkLst>
        </pc:spChg>
        <pc:spChg chg="del mod">
          <ac:chgData name="Johanna &quot;krteček&quot; Mixsa [VCP]" userId="84db5966-e12b-4379-b944-52dd38e48a4f" providerId="ADAL" clId="{3F713C19-DAAF-1547-A4E7-4CE5A36AABA4}" dt="2025-06-18T07:35:13.365" v="160" actId="478"/>
          <ac:spMkLst>
            <pc:docMk/>
            <pc:sldMk cId="1331269444" sldId="264"/>
            <ac:spMk id="6" creationId="{536F0B32-772D-50E9-1B39-418C76D56783}"/>
          </ac:spMkLst>
        </pc:spChg>
        <pc:picChg chg="add mod">
          <ac:chgData name="Johanna &quot;krteček&quot; Mixsa [VCP]" userId="84db5966-e12b-4379-b944-52dd38e48a4f" providerId="ADAL" clId="{3F713C19-DAAF-1547-A4E7-4CE5A36AABA4}" dt="2025-06-18T07:34:57.007" v="158" actId="962"/>
          <ac:picMkLst>
            <pc:docMk/>
            <pc:sldMk cId="1331269444" sldId="264"/>
            <ac:picMk id="8" creationId="{62EBA138-3408-0085-65AD-F41B12625BFF}"/>
          </ac:picMkLst>
        </pc:picChg>
      </pc:sldChg>
      <pc:sldChg chg="addSp delSp modSp new del mod">
        <pc:chgData name="Johanna &quot;krteček&quot; Mixsa [VCP]" userId="84db5966-e12b-4379-b944-52dd38e48a4f" providerId="ADAL" clId="{3F713C19-DAAF-1547-A4E7-4CE5A36AABA4}" dt="2025-06-18T07:37:17.637" v="205" actId="2696"/>
        <pc:sldMkLst>
          <pc:docMk/>
          <pc:sldMk cId="1876921502" sldId="264"/>
        </pc:sldMkLst>
        <pc:spChg chg="del">
          <ac:chgData name="Johanna &quot;krteček&quot; Mixsa [VCP]" userId="84db5966-e12b-4379-b944-52dd38e48a4f" providerId="ADAL" clId="{3F713C19-DAAF-1547-A4E7-4CE5A36AABA4}" dt="2025-06-18T07:37:07.118" v="201"/>
          <ac:spMkLst>
            <pc:docMk/>
            <pc:sldMk cId="1876921502" sldId="264"/>
            <ac:spMk id="2" creationId="{61ADFC0A-8A5E-5AFA-78A1-336B3814EF83}"/>
          </ac:spMkLst>
        </pc:spChg>
        <pc:spChg chg="mod">
          <ac:chgData name="Johanna &quot;krteček&quot; Mixsa [VCP]" userId="84db5966-e12b-4379-b944-52dd38e48a4f" providerId="ADAL" clId="{3F713C19-DAAF-1547-A4E7-4CE5A36AABA4}" dt="2025-06-18T07:37:07.270" v="202" actId="27636"/>
          <ac:spMkLst>
            <pc:docMk/>
            <pc:sldMk cId="1876921502" sldId="264"/>
            <ac:spMk id="4" creationId="{FC518D56-961C-58DB-548B-0ADC44B9480E}"/>
          </ac:spMkLst>
        </pc:spChg>
        <pc:picChg chg="add mod">
          <ac:chgData name="Johanna &quot;krteček&quot; Mixsa [VCP]" userId="84db5966-e12b-4379-b944-52dd38e48a4f" providerId="ADAL" clId="{3F713C19-DAAF-1547-A4E7-4CE5A36AABA4}" dt="2025-06-18T07:37:08.251" v="204" actId="962"/>
          <ac:picMkLst>
            <pc:docMk/>
            <pc:sldMk cId="1876921502" sldId="264"/>
            <ac:picMk id="7" creationId="{8B65170F-63C0-62F8-B112-F445F63FBA27}"/>
          </ac:picMkLst>
        </pc:picChg>
      </pc:sldChg>
      <pc:sldMasterChg chg="modSldLayout">
        <pc:chgData name="Johanna &quot;krteček&quot; Mixsa [VCP]" userId="84db5966-e12b-4379-b944-52dd38e48a4f" providerId="ADAL" clId="{3F713C19-DAAF-1547-A4E7-4CE5A36AABA4}" dt="2025-06-18T07:36:56.308" v="199"/>
        <pc:sldMasterMkLst>
          <pc:docMk/>
          <pc:sldMasterMk cId="0" sldId="2147483648"/>
        </pc:sldMasterMkLst>
        <pc:sldLayoutChg chg="addSp delSp modSp mod setBg">
          <pc:chgData name="Johanna &quot;krteček&quot; Mixsa [VCP]" userId="84db5966-e12b-4379-b944-52dd38e48a4f" providerId="ADAL" clId="{3F713C19-DAAF-1547-A4E7-4CE5A36AABA4}" dt="2025-06-18T07:36:56.308" v="199"/>
          <pc:sldLayoutMkLst>
            <pc:docMk/>
            <pc:sldMasterMk cId="0" sldId="2147483648"/>
            <pc:sldLayoutMk cId="3544222642" sldId="2147483658"/>
          </pc:sldLayoutMkLst>
          <pc:spChg chg="del">
            <ac:chgData name="Johanna &quot;krteček&quot; Mixsa [VCP]" userId="84db5966-e12b-4379-b944-52dd38e48a4f" providerId="ADAL" clId="{3F713C19-DAAF-1547-A4E7-4CE5A36AABA4}" dt="2025-06-18T07:25:52.391" v="43" actId="478"/>
            <ac:spMkLst>
              <pc:docMk/>
              <pc:sldMasterMk cId="0" sldId="2147483648"/>
              <pc:sldLayoutMk cId="3544222642" sldId="2147483658"/>
              <ac:spMk id="2" creationId="{D1C0657A-B5AB-9406-A5B7-799643DD5326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26:10.467" v="44" actId="11529"/>
            <ac:spMkLst>
              <pc:docMk/>
              <pc:sldMasterMk cId="0" sldId="2147483648"/>
              <pc:sldLayoutMk cId="3544222642" sldId="2147483658"/>
              <ac:spMk id="6" creationId="{6A0374EB-BDD2-809C-8E7F-8752CEA7CD2E}"/>
            </ac:spMkLst>
          </pc:spChg>
          <pc:spChg chg="add del mod">
            <ac:chgData name="Johanna &quot;krteček&quot; Mixsa [VCP]" userId="84db5966-e12b-4379-b944-52dd38e48a4f" providerId="ADAL" clId="{3F713C19-DAAF-1547-A4E7-4CE5A36AABA4}" dt="2025-06-18T07:35:35.796" v="164" actId="478"/>
            <ac:spMkLst>
              <pc:docMk/>
              <pc:sldMasterMk cId="0" sldId="2147483648"/>
              <pc:sldLayoutMk cId="3544222642" sldId="2147483658"/>
              <ac:spMk id="7" creationId="{8067F656-0784-956C-705C-DB02C766754D}"/>
            </ac:spMkLst>
          </pc:spChg>
          <pc:spChg chg="add del mod">
            <ac:chgData name="Johanna &quot;krteček&quot; Mixsa [VCP]" userId="84db5966-e12b-4379-b944-52dd38e48a4f" providerId="ADAL" clId="{3F713C19-DAAF-1547-A4E7-4CE5A36AABA4}" dt="2025-06-18T07:35:36.979" v="165" actId="478"/>
            <ac:spMkLst>
              <pc:docMk/>
              <pc:sldMasterMk cId="0" sldId="2147483648"/>
              <pc:sldLayoutMk cId="3544222642" sldId="2147483658"/>
              <ac:spMk id="8" creationId="{9809223C-3A40-9297-6E89-1CD057663199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26:36.810" v="52" actId="11529"/>
            <ac:spMkLst>
              <pc:docMk/>
              <pc:sldMasterMk cId="0" sldId="2147483648"/>
              <pc:sldLayoutMk cId="3544222642" sldId="2147483658"/>
              <ac:spMk id="9" creationId="{9771C170-99A7-556E-6932-7EB2E91A767E}"/>
            </ac:spMkLst>
          </pc:spChg>
          <pc:spChg chg="add mod">
            <ac:chgData name="Johanna &quot;krteček&quot; Mixsa [VCP]" userId="84db5966-e12b-4379-b944-52dd38e48a4f" providerId="ADAL" clId="{3F713C19-DAAF-1547-A4E7-4CE5A36AABA4}" dt="2025-06-18T07:26:34.020" v="51"/>
            <ac:spMkLst>
              <pc:docMk/>
              <pc:sldMasterMk cId="0" sldId="2147483648"/>
              <pc:sldLayoutMk cId="3544222642" sldId="2147483658"/>
              <ac:spMk id="10" creationId="{8BA19A71-3C41-1758-09A5-500C17BA7BE0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26:44.211" v="53" actId="11529"/>
            <ac:spMkLst>
              <pc:docMk/>
              <pc:sldMasterMk cId="0" sldId="2147483648"/>
              <pc:sldLayoutMk cId="3544222642" sldId="2147483658"/>
              <ac:spMk id="11" creationId="{FFA0C783-855D-D696-E60F-3E6C3A5A7D68}"/>
            </ac:spMkLst>
          </pc:spChg>
          <pc:spChg chg="add mod">
            <ac:chgData name="Johanna &quot;krteček&quot; Mixsa [VCP]" userId="84db5966-e12b-4379-b944-52dd38e48a4f" providerId="ADAL" clId="{3F713C19-DAAF-1547-A4E7-4CE5A36AABA4}" dt="2025-06-18T07:35:39.267" v="166" actId="1076"/>
            <ac:spMkLst>
              <pc:docMk/>
              <pc:sldMasterMk cId="0" sldId="2147483648"/>
              <pc:sldLayoutMk cId="3544222642" sldId="2147483658"/>
              <ac:spMk id="12" creationId="{8FF7283B-86F4-DB66-884C-F74A9CC7BD8D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27:19.257" v="66" actId="11529"/>
            <ac:spMkLst>
              <pc:docMk/>
              <pc:sldMasterMk cId="0" sldId="2147483648"/>
              <pc:sldLayoutMk cId="3544222642" sldId="2147483658"/>
              <ac:spMk id="13" creationId="{2C294CFC-F7A0-C8BA-780A-5B46D616122B}"/>
            </ac:spMkLst>
          </pc:spChg>
          <pc:spChg chg="add mod">
            <ac:chgData name="Johanna &quot;krteček&quot; Mixsa [VCP]" userId="84db5966-e12b-4379-b944-52dd38e48a4f" providerId="ADAL" clId="{3F713C19-DAAF-1547-A4E7-4CE5A36AABA4}" dt="2025-06-18T07:36:56.308" v="199"/>
            <ac:spMkLst>
              <pc:docMk/>
              <pc:sldMasterMk cId="0" sldId="2147483648"/>
              <pc:sldLayoutMk cId="3544222642" sldId="2147483658"/>
              <ac:spMk id="14" creationId="{753EF0FB-EF8E-FAF1-5B09-9FF4D3EE7730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27:52.690" v="78" actId="11529"/>
            <ac:spMkLst>
              <pc:docMk/>
              <pc:sldMasterMk cId="0" sldId="2147483648"/>
              <pc:sldLayoutMk cId="3544222642" sldId="2147483658"/>
              <ac:spMk id="15" creationId="{E464F721-54F3-63B4-002F-632D56048E43}"/>
            </ac:spMkLst>
          </pc:spChg>
          <pc:spChg chg="add mod">
            <ac:chgData name="Johanna &quot;krteček&quot; Mixsa [VCP]" userId="84db5966-e12b-4379-b944-52dd38e48a4f" providerId="ADAL" clId="{3F713C19-DAAF-1547-A4E7-4CE5A36AABA4}" dt="2025-06-18T07:35:45.756" v="168" actId="1076"/>
            <ac:spMkLst>
              <pc:docMk/>
              <pc:sldMasterMk cId="0" sldId="2147483648"/>
              <pc:sldLayoutMk cId="3544222642" sldId="2147483658"/>
              <ac:spMk id="16" creationId="{A7DE0664-D938-532E-39A1-A9912883385A}"/>
            </ac:spMkLst>
          </pc:spChg>
          <pc:spChg chg="add del mod">
            <ac:chgData name="Johanna &quot;krteček&quot; Mixsa [VCP]" userId="84db5966-e12b-4379-b944-52dd38e48a4f" providerId="ADAL" clId="{3F713C19-DAAF-1547-A4E7-4CE5A36AABA4}" dt="2025-06-18T07:36:19.234" v="180"/>
            <ac:spMkLst>
              <pc:docMk/>
              <pc:sldMasterMk cId="0" sldId="2147483648"/>
              <pc:sldLayoutMk cId="3544222642" sldId="2147483658"/>
              <ac:spMk id="21" creationId="{5BE720AF-4AD9-8B13-A039-726F15B97295}"/>
            </ac:spMkLst>
          </pc:spChg>
          <pc:spChg chg="add del">
            <ac:chgData name="Johanna &quot;krteček&quot; Mixsa [VCP]" userId="84db5966-e12b-4379-b944-52dd38e48a4f" providerId="ADAL" clId="{3F713C19-DAAF-1547-A4E7-4CE5A36AABA4}" dt="2025-06-18T07:36:22.950" v="181" actId="11529"/>
            <ac:spMkLst>
              <pc:docMk/>
              <pc:sldMasterMk cId="0" sldId="2147483648"/>
              <pc:sldLayoutMk cId="3544222642" sldId="2147483658"/>
              <ac:spMk id="22" creationId="{C33843C3-BB62-167D-7AA8-6F1C5FFB2285}"/>
            </ac:spMkLst>
          </pc:spChg>
          <pc:spChg chg="add mod">
            <ac:chgData name="Johanna &quot;krteček&quot; Mixsa [VCP]" userId="84db5966-e12b-4379-b944-52dd38e48a4f" providerId="ADAL" clId="{3F713C19-DAAF-1547-A4E7-4CE5A36AABA4}" dt="2025-06-18T07:36:50.653" v="198" actId="255"/>
            <ac:spMkLst>
              <pc:docMk/>
              <pc:sldMasterMk cId="0" sldId="2147483648"/>
              <pc:sldLayoutMk cId="3544222642" sldId="2147483658"/>
              <ac:spMk id="23" creationId="{39A24861-3314-FFBB-6F95-E3843DE59B1B}"/>
            </ac:spMkLst>
          </pc:spChg>
          <pc:picChg chg="add del mod">
            <ac:chgData name="Johanna &quot;krteček&quot; Mixsa [VCP]" userId="84db5966-e12b-4379-b944-52dd38e48a4f" providerId="ADAL" clId="{3F713C19-DAAF-1547-A4E7-4CE5A36AABA4}" dt="2025-06-18T07:33:52.714" v="143" actId="478"/>
            <ac:picMkLst>
              <pc:docMk/>
              <pc:sldMasterMk cId="0" sldId="2147483648"/>
              <pc:sldLayoutMk cId="3544222642" sldId="2147483658"/>
              <ac:picMk id="18" creationId="{59C09F29-A2E9-4891-6EB4-173689516A79}"/>
            </ac:picMkLst>
          </pc:picChg>
          <pc:picChg chg="add mod">
            <ac:chgData name="Johanna &quot;krteček&quot; Mixsa [VCP]" userId="84db5966-e12b-4379-b944-52dd38e48a4f" providerId="ADAL" clId="{3F713C19-DAAF-1547-A4E7-4CE5A36AABA4}" dt="2025-06-18T07:33:57.451" v="145" actId="1076"/>
            <ac:picMkLst>
              <pc:docMk/>
              <pc:sldMasterMk cId="0" sldId="2147483648"/>
              <pc:sldLayoutMk cId="3544222642" sldId="2147483658"/>
              <ac:picMk id="20" creationId="{C685FAD4-D454-E55C-AB41-4582C25E3D32}"/>
            </ac:picMkLst>
          </pc:picChg>
        </pc:sldLayoutChg>
      </pc:sldMasterChg>
    </pc:docChg>
  </pc:docChgLst>
  <pc:docChgLst>
    <pc:chgData name="Felix Dick [VCP]" userId="2c80a4f7-a7f5-41cd-8724-0cb80cb93890" providerId="ADAL" clId="{F0E5477F-8F2D-4132-8655-E2DA0C4B2088}"/>
    <pc:docChg chg="undo custSel addSld delSld modSld sldOrd modMainMaster modSection">
      <pc:chgData name="Felix Dick [VCP]" userId="2c80a4f7-a7f5-41cd-8724-0cb80cb93890" providerId="ADAL" clId="{F0E5477F-8F2D-4132-8655-E2DA0C4B2088}" dt="2025-06-18T09:26:01.538" v="159" actId="680"/>
      <pc:docMkLst>
        <pc:docMk/>
      </pc:docMkLst>
      <pc:sldChg chg="modSp del">
        <pc:chgData name="Felix Dick [VCP]" userId="2c80a4f7-a7f5-41cd-8724-0cb80cb93890" providerId="ADAL" clId="{F0E5477F-8F2D-4132-8655-E2DA0C4B2088}" dt="2025-06-18T09:22:48.091" v="108" actId="2696"/>
        <pc:sldMkLst>
          <pc:docMk/>
          <pc:sldMk cId="1326901261" sldId="261"/>
        </pc:sldMkLst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326901261" sldId="261"/>
            <ac:spMk id="2" creationId="{2E12E522-669E-36A9-C227-5CD0E6B6A20C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326901261" sldId="261"/>
            <ac:spMk id="3" creationId="{43B9179C-138E-2E64-DB97-D301A365F38A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326901261" sldId="261"/>
            <ac:spMk id="4" creationId="{8620DEC5-9BE8-ADAB-ECD7-CFDDA288F51B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326901261" sldId="261"/>
            <ac:spMk id="5" creationId="{874716D8-2813-4656-7246-C56F259A691C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326901261" sldId="261"/>
            <ac:spMk id="6" creationId="{EB3BB03B-FDC9-0595-9C2C-86C52630D637}"/>
          </ac:spMkLst>
        </pc:spChg>
      </pc:sldChg>
      <pc:sldChg chg="modSp">
        <pc:chgData name="Felix Dick [VCP]" userId="2c80a4f7-a7f5-41cd-8724-0cb80cb93890" providerId="ADAL" clId="{F0E5477F-8F2D-4132-8655-E2DA0C4B2088}" dt="2025-06-18T09:09:49.163" v="54"/>
        <pc:sldMkLst>
          <pc:docMk/>
          <pc:sldMk cId="1104836735" sldId="262"/>
        </pc:sldMkLst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1104836735" sldId="262"/>
            <ac:spMk id="2" creationId="{A021C728-41F1-6F1D-0B42-D2430F215661}"/>
          </ac:spMkLst>
        </pc:spChg>
      </pc:sldChg>
      <pc:sldChg chg="addSp delSp modSp new del mod">
        <pc:chgData name="Felix Dick [VCP]" userId="2c80a4f7-a7f5-41cd-8724-0cb80cb93890" providerId="ADAL" clId="{F0E5477F-8F2D-4132-8655-E2DA0C4B2088}" dt="2025-06-18T09:18:18.051" v="95" actId="2696"/>
        <pc:sldMkLst>
          <pc:docMk/>
          <pc:sldMk cId="99216999" sldId="263"/>
        </pc:sldMkLst>
        <pc:spChg chg="del">
          <ac:chgData name="Felix Dick [VCP]" userId="2c80a4f7-a7f5-41cd-8724-0cb80cb93890" providerId="ADAL" clId="{F0E5477F-8F2D-4132-8655-E2DA0C4B2088}" dt="2025-06-18T09:18:08.621" v="91" actId="931"/>
          <ac:spMkLst>
            <pc:docMk/>
            <pc:sldMk cId="99216999" sldId="263"/>
            <ac:spMk id="2" creationId="{B0F6718F-03D9-271C-0F20-3C6965E2D400}"/>
          </ac:spMkLst>
        </pc:spChg>
        <pc:spChg chg="mod">
          <ac:chgData name="Felix Dick [VCP]" userId="2c80a4f7-a7f5-41cd-8724-0cb80cb93890" providerId="ADAL" clId="{F0E5477F-8F2D-4132-8655-E2DA0C4B2088}" dt="2025-06-18T09:18:08.936" v="92" actId="27636"/>
          <ac:spMkLst>
            <pc:docMk/>
            <pc:sldMk cId="99216999" sldId="263"/>
            <ac:spMk id="4" creationId="{5372576F-DF9C-5644-73EE-12745EC71EF6}"/>
          </ac:spMkLst>
        </pc:spChg>
        <pc:picChg chg="add mod">
          <ac:chgData name="Felix Dick [VCP]" userId="2c80a4f7-a7f5-41cd-8724-0cb80cb93890" providerId="ADAL" clId="{F0E5477F-8F2D-4132-8655-E2DA0C4B2088}" dt="2025-06-18T09:18:10.054" v="94" actId="962"/>
          <ac:picMkLst>
            <pc:docMk/>
            <pc:sldMk cId="99216999" sldId="263"/>
            <ac:picMk id="7" creationId="{F1861A45-3B71-BC32-60AA-20B93DE4DF99}"/>
          </ac:picMkLst>
        </pc:picChg>
      </pc:sldChg>
      <pc:sldChg chg="addSp delSp modSp new del mod">
        <pc:chgData name="Felix Dick [VCP]" userId="2c80a4f7-a7f5-41cd-8724-0cb80cb93890" providerId="ADAL" clId="{F0E5477F-8F2D-4132-8655-E2DA0C4B2088}" dt="2025-06-18T09:16:42.877" v="82" actId="2696"/>
        <pc:sldMkLst>
          <pc:docMk/>
          <pc:sldMk cId="3402057937" sldId="263"/>
        </pc:sldMkLst>
        <pc:spChg chg="del">
          <ac:chgData name="Felix Dick [VCP]" userId="2c80a4f7-a7f5-41cd-8724-0cb80cb93890" providerId="ADAL" clId="{F0E5477F-8F2D-4132-8655-E2DA0C4B2088}" dt="2025-06-18T09:14:13.549" v="69" actId="931"/>
          <ac:spMkLst>
            <pc:docMk/>
            <pc:sldMk cId="3402057937" sldId="263"/>
            <ac:spMk id="2" creationId="{B1464612-9548-10D1-DEF0-1A2823A5A8BA}"/>
          </ac:spMkLst>
        </pc:spChg>
        <pc:spChg chg="mod">
          <ac:chgData name="Felix Dick [VCP]" userId="2c80a4f7-a7f5-41cd-8724-0cb80cb93890" providerId="ADAL" clId="{F0E5477F-8F2D-4132-8655-E2DA0C4B2088}" dt="2025-06-18T09:14:13.924" v="70" actId="27636"/>
          <ac:spMkLst>
            <pc:docMk/>
            <pc:sldMk cId="3402057937" sldId="263"/>
            <ac:spMk id="4" creationId="{96ABBE5C-CCED-DB3A-D4CD-F30B5E674159}"/>
          </ac:spMkLst>
        </pc:spChg>
        <pc:picChg chg="add mod">
          <ac:chgData name="Felix Dick [VCP]" userId="2c80a4f7-a7f5-41cd-8724-0cb80cb93890" providerId="ADAL" clId="{F0E5477F-8F2D-4132-8655-E2DA0C4B2088}" dt="2025-06-18T09:14:15.149" v="72" actId="962"/>
          <ac:picMkLst>
            <pc:docMk/>
            <pc:sldMk cId="3402057937" sldId="263"/>
            <ac:picMk id="7" creationId="{821F46C5-D30F-4914-709F-76EFF00E249E}"/>
          </ac:picMkLst>
        </pc:picChg>
      </pc:sldChg>
      <pc:sldChg chg="addSp delSp modSp new del mod">
        <pc:chgData name="Felix Dick [VCP]" userId="2c80a4f7-a7f5-41cd-8724-0cb80cb93890" providerId="ADAL" clId="{F0E5477F-8F2D-4132-8655-E2DA0C4B2088}" dt="2025-06-18T09:17:59.227" v="89" actId="2696"/>
        <pc:sldMkLst>
          <pc:docMk/>
          <pc:sldMk cId="3423369788" sldId="263"/>
        </pc:sldMkLst>
        <pc:spChg chg="del">
          <ac:chgData name="Felix Dick [VCP]" userId="2c80a4f7-a7f5-41cd-8724-0cb80cb93890" providerId="ADAL" clId="{F0E5477F-8F2D-4132-8655-E2DA0C4B2088}" dt="2025-06-18T09:16:52.683" v="84" actId="931"/>
          <ac:spMkLst>
            <pc:docMk/>
            <pc:sldMk cId="3423369788" sldId="263"/>
            <ac:spMk id="2" creationId="{26E379BD-036B-B379-29A9-6FDF81E657C7}"/>
          </ac:spMkLst>
        </pc:spChg>
        <pc:spChg chg="mod">
          <ac:chgData name="Felix Dick [VCP]" userId="2c80a4f7-a7f5-41cd-8724-0cb80cb93890" providerId="ADAL" clId="{F0E5477F-8F2D-4132-8655-E2DA0C4B2088}" dt="2025-06-18T09:16:52.991" v="85" actId="27636"/>
          <ac:spMkLst>
            <pc:docMk/>
            <pc:sldMk cId="3423369788" sldId="263"/>
            <ac:spMk id="4" creationId="{3E55E9B9-7DCD-7A76-9E71-9BF87AE5477C}"/>
          </ac:spMkLst>
        </pc:spChg>
        <pc:picChg chg="add mod">
          <ac:chgData name="Felix Dick [VCP]" userId="2c80a4f7-a7f5-41cd-8724-0cb80cb93890" providerId="ADAL" clId="{F0E5477F-8F2D-4132-8655-E2DA0C4B2088}" dt="2025-06-18T09:16:54.078" v="87" actId="962"/>
          <ac:picMkLst>
            <pc:docMk/>
            <pc:sldMk cId="3423369788" sldId="263"/>
            <ac:picMk id="7" creationId="{508A53E8-4C67-73FF-FF31-5EE8FF97C30F}"/>
          </ac:picMkLst>
        </pc:picChg>
      </pc:sldChg>
      <pc:sldChg chg="modSp new mod">
        <pc:chgData name="Felix Dick [VCP]" userId="2c80a4f7-a7f5-41cd-8724-0cb80cb93890" providerId="ADAL" clId="{F0E5477F-8F2D-4132-8655-E2DA0C4B2088}" dt="2025-06-18T09:23:10.347" v="113" actId="27636"/>
        <pc:sldMkLst>
          <pc:docMk/>
          <pc:sldMk cId="3913828615" sldId="263"/>
        </pc:sldMkLst>
        <pc:spChg chg="mod">
          <ac:chgData name="Felix Dick [VCP]" userId="2c80a4f7-a7f5-41cd-8724-0cb80cb93890" providerId="ADAL" clId="{F0E5477F-8F2D-4132-8655-E2DA0C4B2088}" dt="2025-06-18T09:23:10.347" v="113" actId="27636"/>
          <ac:spMkLst>
            <pc:docMk/>
            <pc:sldMk cId="3913828615" sldId="263"/>
            <ac:spMk id="6" creationId="{ED13A359-56C3-E4E6-F206-A53558FAA9D4}"/>
          </ac:spMkLst>
        </pc:spChg>
      </pc:sldChg>
      <pc:sldChg chg="del">
        <pc:chgData name="Felix Dick [VCP]" userId="2c80a4f7-a7f5-41cd-8724-0cb80cb93890" providerId="ADAL" clId="{F0E5477F-8F2D-4132-8655-E2DA0C4B2088}" dt="2025-06-18T09:03:16.136" v="1" actId="2696"/>
        <pc:sldMkLst>
          <pc:docMk/>
          <pc:sldMk cId="3917654403" sldId="263"/>
        </pc:sldMkLst>
      </pc:sldChg>
      <pc:sldChg chg="addSp delSp modSp new del mod">
        <pc:chgData name="Felix Dick [VCP]" userId="2c80a4f7-a7f5-41cd-8724-0cb80cb93890" providerId="ADAL" clId="{F0E5477F-8F2D-4132-8655-E2DA0C4B2088}" dt="2025-06-18T09:13:26.220" v="63" actId="2696"/>
        <pc:sldMkLst>
          <pc:docMk/>
          <pc:sldMk cId="81452656" sldId="264"/>
        </pc:sldMkLst>
        <pc:spChg chg="del">
          <ac:chgData name="Felix Dick [VCP]" userId="2c80a4f7-a7f5-41cd-8724-0cb80cb93890" providerId="ADAL" clId="{F0E5477F-8F2D-4132-8655-E2DA0C4B2088}" dt="2025-06-18T09:03:59.669" v="21" actId="931"/>
          <ac:spMkLst>
            <pc:docMk/>
            <pc:sldMk cId="81452656" sldId="264"/>
            <ac:spMk id="2" creationId="{358A413E-9B4C-0E85-BEE3-CDA014629C85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81452656" sldId="264"/>
            <ac:spMk id="3" creationId="{8AD56015-4ECF-D747-4748-A3D7725FF196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81452656" sldId="264"/>
            <ac:spMk id="4" creationId="{C06A574E-EA7D-91E5-3840-6BB7071DFF97}"/>
          </ac:spMkLst>
        </pc:spChg>
        <pc:spChg chg="mod">
          <ac:chgData name="Felix Dick [VCP]" userId="2c80a4f7-a7f5-41cd-8724-0cb80cb93890" providerId="ADAL" clId="{F0E5477F-8F2D-4132-8655-E2DA0C4B2088}" dt="2025-06-18T09:09:49.163" v="54"/>
          <ac:spMkLst>
            <pc:docMk/>
            <pc:sldMk cId="81452656" sldId="264"/>
            <ac:spMk id="5" creationId="{BA03015C-FF0E-322E-FC9F-DEDCDC6B55EC}"/>
          </ac:spMkLst>
        </pc:spChg>
        <pc:picChg chg="add mod">
          <ac:chgData name="Felix Dick [VCP]" userId="2c80a4f7-a7f5-41cd-8724-0cb80cb93890" providerId="ADAL" clId="{F0E5477F-8F2D-4132-8655-E2DA0C4B2088}" dt="2025-06-18T09:09:49.163" v="54"/>
          <ac:picMkLst>
            <pc:docMk/>
            <pc:sldMk cId="81452656" sldId="264"/>
            <ac:picMk id="7" creationId="{991E6B33-72DA-92D8-4F66-3E0779F7DD7E}"/>
          </ac:picMkLst>
        </pc:picChg>
      </pc:sldChg>
      <pc:sldChg chg="addSp delSp modSp new mod ord">
        <pc:chgData name="Felix Dick [VCP]" userId="2c80a4f7-a7f5-41cd-8724-0cb80cb93890" providerId="ADAL" clId="{F0E5477F-8F2D-4132-8655-E2DA0C4B2088}" dt="2025-06-18T09:25:46.326" v="158" actId="27636"/>
        <pc:sldMkLst>
          <pc:docMk/>
          <pc:sldMk cId="2004642443" sldId="264"/>
        </pc:sldMkLst>
        <pc:spChg chg="del">
          <ac:chgData name="Felix Dick [VCP]" userId="2c80a4f7-a7f5-41cd-8724-0cb80cb93890" providerId="ADAL" clId="{F0E5477F-8F2D-4132-8655-E2DA0C4B2088}" dt="2025-06-18T09:25:18.629" v="130" actId="931"/>
          <ac:spMkLst>
            <pc:docMk/>
            <pc:sldMk cId="2004642443" sldId="264"/>
            <ac:spMk id="2" creationId="{792EA57E-8412-7DDD-2DC0-662D72100571}"/>
          </ac:spMkLst>
        </pc:spChg>
        <pc:spChg chg="mod">
          <ac:chgData name="Felix Dick [VCP]" userId="2c80a4f7-a7f5-41cd-8724-0cb80cb93890" providerId="ADAL" clId="{F0E5477F-8F2D-4132-8655-E2DA0C4B2088}" dt="2025-06-18T09:25:46.326" v="158" actId="27636"/>
          <ac:spMkLst>
            <pc:docMk/>
            <pc:sldMk cId="2004642443" sldId="264"/>
            <ac:spMk id="3" creationId="{F3B763FF-687F-5F5F-7637-6E7722C718BA}"/>
          </ac:spMkLst>
        </pc:spChg>
        <pc:spChg chg="mod">
          <ac:chgData name="Felix Dick [VCP]" userId="2c80a4f7-a7f5-41cd-8724-0cb80cb93890" providerId="ADAL" clId="{F0E5477F-8F2D-4132-8655-E2DA0C4B2088}" dt="2025-06-18T09:25:18.953" v="131" actId="27636"/>
          <ac:spMkLst>
            <pc:docMk/>
            <pc:sldMk cId="2004642443" sldId="264"/>
            <ac:spMk id="4" creationId="{E8F32C5D-519E-5A5C-BDCC-4F96C2F39CCA}"/>
          </ac:spMkLst>
        </pc:spChg>
        <pc:picChg chg="add mod ord">
          <ac:chgData name="Felix Dick [VCP]" userId="2c80a4f7-a7f5-41cd-8724-0cb80cb93890" providerId="ADAL" clId="{F0E5477F-8F2D-4132-8655-E2DA0C4B2088}" dt="2025-06-18T09:25:22.487" v="137" actId="171"/>
          <ac:picMkLst>
            <pc:docMk/>
            <pc:sldMk cId="2004642443" sldId="264"/>
            <ac:picMk id="7" creationId="{F9B31D75-49E9-A1BC-6653-084A8D158D41}"/>
          </ac:picMkLst>
        </pc:picChg>
      </pc:sldChg>
      <pc:sldChg chg="addSp delSp modSp new del mod">
        <pc:chgData name="Felix Dick [VCP]" userId="2c80a4f7-a7f5-41cd-8724-0cb80cb93890" providerId="ADAL" clId="{F0E5477F-8F2D-4132-8655-E2DA0C4B2088}" dt="2025-06-18T09:24:51.202" v="127" actId="2696"/>
        <pc:sldMkLst>
          <pc:docMk/>
          <pc:sldMk cId="3524874467" sldId="264"/>
        </pc:sldMkLst>
        <pc:spChg chg="del">
          <ac:chgData name="Felix Dick [VCP]" userId="2c80a4f7-a7f5-41cd-8724-0cb80cb93890" providerId="ADAL" clId="{F0E5477F-8F2D-4132-8655-E2DA0C4B2088}" dt="2025-06-18T09:23:10.028" v="111" actId="931"/>
          <ac:spMkLst>
            <pc:docMk/>
            <pc:sldMk cId="3524874467" sldId="264"/>
            <ac:spMk id="2" creationId="{9D9CC661-0BCE-4993-3326-8E40EC5B4BAA}"/>
          </ac:spMkLst>
        </pc:spChg>
        <pc:spChg chg="mod">
          <ac:chgData name="Felix Dick [VCP]" userId="2c80a4f7-a7f5-41cd-8724-0cb80cb93890" providerId="ADAL" clId="{F0E5477F-8F2D-4132-8655-E2DA0C4B2088}" dt="2025-06-18T09:23:10.337" v="112" actId="27636"/>
          <ac:spMkLst>
            <pc:docMk/>
            <pc:sldMk cId="3524874467" sldId="264"/>
            <ac:spMk id="4" creationId="{9E9258F0-4C72-BBE1-BDFC-93B28A4B8AEA}"/>
          </ac:spMkLst>
        </pc:spChg>
        <pc:picChg chg="add mod ord">
          <ac:chgData name="Felix Dick [VCP]" userId="2c80a4f7-a7f5-41cd-8724-0cb80cb93890" providerId="ADAL" clId="{F0E5477F-8F2D-4132-8655-E2DA0C4B2088}" dt="2025-06-18T09:23:15.908" v="125" actId="171"/>
          <ac:picMkLst>
            <pc:docMk/>
            <pc:sldMk cId="3524874467" sldId="264"/>
            <ac:picMk id="7" creationId="{46D72924-8B01-1AEA-1762-91D8F10CFAC9}"/>
          </ac:picMkLst>
        </pc:picChg>
      </pc:sldChg>
      <pc:sldChg chg="new">
        <pc:chgData name="Felix Dick [VCP]" userId="2c80a4f7-a7f5-41cd-8724-0cb80cb93890" providerId="ADAL" clId="{F0E5477F-8F2D-4132-8655-E2DA0C4B2088}" dt="2025-06-18T09:26:01.538" v="159" actId="680"/>
        <pc:sldMkLst>
          <pc:docMk/>
          <pc:sldMk cId="2682186106" sldId="265"/>
        </pc:sldMkLst>
      </pc:sldChg>
      <pc:sldMasterChg chg="modSldLayout">
        <pc:chgData name="Felix Dick [VCP]" userId="2c80a4f7-a7f5-41cd-8724-0cb80cb93890" providerId="ADAL" clId="{F0E5477F-8F2D-4132-8655-E2DA0C4B2088}" dt="2025-06-18T09:25:01.655" v="128" actId="167"/>
        <pc:sldMasterMkLst>
          <pc:docMk/>
          <pc:sldMasterMk cId="0" sldId="2147483648"/>
        </pc:sldMasterMkLst>
        <pc:sldLayoutChg chg="addSp delSp modSp mod">
          <pc:chgData name="Felix Dick [VCP]" userId="2c80a4f7-a7f5-41cd-8724-0cb80cb93890" providerId="ADAL" clId="{F0E5477F-8F2D-4132-8655-E2DA0C4B2088}" dt="2025-06-18T09:22:25.111" v="105" actId="1076"/>
          <pc:sldLayoutMkLst>
            <pc:docMk/>
            <pc:sldMasterMk cId="0" sldId="2147483648"/>
            <pc:sldLayoutMk cId="0" sldId="2147483655"/>
          </pc:sldLayoutMkLst>
          <pc:spChg chg="del mod">
            <ac:chgData name="Felix Dick [VCP]" userId="2c80a4f7-a7f5-41cd-8724-0cb80cb93890" providerId="ADAL" clId="{F0E5477F-8F2D-4132-8655-E2DA0C4B2088}" dt="2025-06-18T09:21:53.622" v="99" actId="478"/>
            <ac:spMkLst>
              <pc:docMk/>
              <pc:sldMasterMk cId="0" sldId="2147483648"/>
              <pc:sldLayoutMk cId="0" sldId="2147483655"/>
              <ac:spMk id="7" creationId="{C20F4828-4D48-AB70-8717-E5E2934681BF}"/>
            </ac:spMkLst>
          </pc:spChg>
          <pc:spChg chg="mod">
            <ac:chgData name="Felix Dick [VCP]" userId="2c80a4f7-a7f5-41cd-8724-0cb80cb93890" providerId="ADAL" clId="{F0E5477F-8F2D-4132-8655-E2DA0C4B2088}" dt="2025-06-18T09:16:15.346" v="80" actId="14100"/>
            <ac:spMkLst>
              <pc:docMk/>
              <pc:sldMasterMk cId="0" sldId="2147483648"/>
              <pc:sldLayoutMk cId="0" sldId="2147483655"/>
              <ac:spMk id="15" creationId="{B669CED8-A9CE-602F-2202-49116E90BCE3}"/>
            </ac:spMkLst>
          </pc:spChg>
          <pc:picChg chg="add mod">
            <ac:chgData name="Felix Dick [VCP]" userId="2c80a4f7-a7f5-41cd-8724-0cb80cb93890" providerId="ADAL" clId="{F0E5477F-8F2D-4132-8655-E2DA0C4B2088}" dt="2025-06-18T09:22:25.111" v="105" actId="1076"/>
            <ac:picMkLst>
              <pc:docMk/>
              <pc:sldMasterMk cId="0" sldId="2147483648"/>
              <pc:sldLayoutMk cId="0" sldId="2147483655"/>
              <ac:picMk id="8" creationId="{38BE05BD-5240-61AE-7F3C-B627647F2140}"/>
            </ac:picMkLst>
          </pc:picChg>
        </pc:sldLayoutChg>
        <pc:sldLayoutChg chg="addSp delSp modSp mod">
          <pc:chgData name="Felix Dick [VCP]" userId="2c80a4f7-a7f5-41cd-8724-0cb80cb93890" providerId="ADAL" clId="{F0E5477F-8F2D-4132-8655-E2DA0C4B2088}" dt="2025-06-18T09:25:01.655" v="128" actId="167"/>
          <pc:sldLayoutMkLst>
            <pc:docMk/>
            <pc:sldMasterMk cId="0" sldId="2147483648"/>
            <pc:sldLayoutMk cId="3544222642" sldId="2147483658"/>
          </pc:sldLayoutMkLst>
          <pc:spChg chg="add del">
            <ac:chgData name="Felix Dick [VCP]" userId="2c80a4f7-a7f5-41cd-8724-0cb80cb93890" providerId="ADAL" clId="{F0E5477F-8F2D-4132-8655-E2DA0C4B2088}" dt="2025-06-18T09:06:38.886" v="39" actId="11529"/>
            <ac:spMkLst>
              <pc:docMk/>
              <pc:sldMasterMk cId="0" sldId="2147483648"/>
              <pc:sldLayoutMk cId="3544222642" sldId="2147483658"/>
              <ac:spMk id="2" creationId="{8D6490F4-BF07-60DD-D780-DF3BF5041793}"/>
            </ac:spMkLst>
          </pc:spChg>
          <pc:spChg chg="add mod">
            <ac:chgData name="Felix Dick [VCP]" userId="2c80a4f7-a7f5-41cd-8724-0cb80cb93890" providerId="ADAL" clId="{F0E5477F-8F2D-4132-8655-E2DA0C4B2088}" dt="2025-06-18T09:06:36.116" v="38" actId="11529"/>
            <ac:spMkLst>
              <pc:docMk/>
              <pc:sldMasterMk cId="0" sldId="2147483648"/>
              <pc:sldLayoutMk cId="3544222642" sldId="2147483658"/>
              <ac:spMk id="6" creationId="{B82693A0-DAFC-98AB-D427-D8373F443FD2}"/>
            </ac:spMkLst>
          </pc:spChg>
          <pc:spChg chg="add del">
            <ac:chgData name="Felix Dick [VCP]" userId="2c80a4f7-a7f5-41cd-8724-0cb80cb93890" providerId="ADAL" clId="{F0E5477F-8F2D-4132-8655-E2DA0C4B2088}" dt="2025-06-18T09:07:08.743" v="40" actId="11529"/>
            <ac:spMkLst>
              <pc:docMk/>
              <pc:sldMasterMk cId="0" sldId="2147483648"/>
              <pc:sldLayoutMk cId="3544222642" sldId="2147483658"/>
              <ac:spMk id="7" creationId="{9019222E-C945-AB33-D20C-FF579F64FC04}"/>
            </ac:spMkLst>
          </pc:spChg>
          <pc:spChg chg="add del mod">
            <ac:chgData name="Felix Dick [VCP]" userId="2c80a4f7-a7f5-41cd-8724-0cb80cb93890" providerId="ADAL" clId="{F0E5477F-8F2D-4132-8655-E2DA0C4B2088}" dt="2025-06-18T09:07:19.095" v="43" actId="478"/>
            <ac:spMkLst>
              <pc:docMk/>
              <pc:sldMasterMk cId="0" sldId="2147483648"/>
              <pc:sldLayoutMk cId="3544222642" sldId="2147483658"/>
              <ac:spMk id="8" creationId="{0EF834A9-5B79-5465-56A1-0C59806A2712}"/>
            </ac:spMkLst>
          </pc:spChg>
          <pc:spChg chg="add del">
            <ac:chgData name="Felix Dick [VCP]" userId="2c80a4f7-a7f5-41cd-8724-0cb80cb93890" providerId="ADAL" clId="{F0E5477F-8F2D-4132-8655-E2DA0C4B2088}" dt="2025-06-18T09:08:21.259" v="48" actId="11529"/>
            <ac:spMkLst>
              <pc:docMk/>
              <pc:sldMasterMk cId="0" sldId="2147483648"/>
              <pc:sldLayoutMk cId="3544222642" sldId="2147483658"/>
              <ac:spMk id="9" creationId="{17EFF29E-1017-AFD9-377B-4121591BB6E5}"/>
            </ac:spMkLst>
          </pc:spChg>
          <pc:spChg chg="add del mod">
            <ac:chgData name="Felix Dick [VCP]" userId="2c80a4f7-a7f5-41cd-8724-0cb80cb93890" providerId="ADAL" clId="{F0E5477F-8F2D-4132-8655-E2DA0C4B2088}" dt="2025-06-18T09:14:52.889" v="73" actId="478"/>
            <ac:spMkLst>
              <pc:docMk/>
              <pc:sldMasterMk cId="0" sldId="2147483648"/>
              <pc:sldLayoutMk cId="3544222642" sldId="2147483658"/>
              <ac:spMk id="10" creationId="{5EC2000C-A00B-0A4C-BFBF-CAD954354438}"/>
            </ac:spMkLst>
          </pc:spChg>
          <pc:spChg chg="add del">
            <ac:chgData name="Felix Dick [VCP]" userId="2c80a4f7-a7f5-41cd-8724-0cb80cb93890" providerId="ADAL" clId="{F0E5477F-8F2D-4132-8655-E2DA0C4B2088}" dt="2025-06-18T09:15:52.406" v="74" actId="11529"/>
            <ac:spMkLst>
              <pc:docMk/>
              <pc:sldMasterMk cId="0" sldId="2147483648"/>
              <pc:sldLayoutMk cId="3544222642" sldId="2147483658"/>
              <ac:spMk id="11" creationId="{80698633-289A-00AF-1C9A-3CAFE6444B94}"/>
            </ac:spMkLst>
          </pc:spChg>
          <pc:spChg chg="mod">
            <ac:chgData name="Felix Dick [VCP]" userId="2c80a4f7-a7f5-41cd-8724-0cb80cb93890" providerId="ADAL" clId="{F0E5477F-8F2D-4132-8655-E2DA0C4B2088}" dt="2025-06-18T09:07:31.788" v="45" actId="2711"/>
            <ac:spMkLst>
              <pc:docMk/>
              <pc:sldMasterMk cId="0" sldId="2147483648"/>
              <pc:sldLayoutMk cId="3544222642" sldId="2147483658"/>
              <ac:spMk id="12" creationId="{8FF7283B-86F4-DB66-884C-F74A9CC7BD8D}"/>
            </ac:spMkLst>
          </pc:spChg>
          <pc:spChg chg="add mod">
            <ac:chgData name="Felix Dick [VCP]" userId="2c80a4f7-a7f5-41cd-8724-0cb80cb93890" providerId="ADAL" clId="{F0E5477F-8F2D-4132-8655-E2DA0C4B2088}" dt="2025-06-18T09:16:31.158" v="81" actId="14100"/>
            <ac:spMkLst>
              <pc:docMk/>
              <pc:sldMasterMk cId="0" sldId="2147483648"/>
              <pc:sldLayoutMk cId="3544222642" sldId="2147483658"/>
              <ac:spMk id="13" creationId="{FC26D69E-B23C-7739-4BEC-F708C3842678}"/>
            </ac:spMkLst>
          </pc:spChg>
          <pc:spChg chg="ord">
            <ac:chgData name="Felix Dick [VCP]" userId="2c80a4f7-a7f5-41cd-8724-0cb80cb93890" providerId="ADAL" clId="{F0E5477F-8F2D-4132-8655-E2DA0C4B2088}" dt="2025-06-18T09:25:01.655" v="128" actId="167"/>
            <ac:spMkLst>
              <pc:docMk/>
              <pc:sldMasterMk cId="0" sldId="2147483648"/>
              <pc:sldLayoutMk cId="3544222642" sldId="2147483658"/>
              <ac:spMk id="14" creationId="{753EF0FB-EF8E-FAF1-5B09-9FF4D3EE7730}"/>
            </ac:spMkLst>
          </pc:spChg>
          <pc:spChg chg="add del mod">
            <ac:chgData name="Felix Dick [VCP]" userId="2c80a4f7-a7f5-41cd-8724-0cb80cb93890" providerId="ADAL" clId="{F0E5477F-8F2D-4132-8655-E2DA0C4B2088}" dt="2025-06-18T09:20:50.002" v="96" actId="478"/>
            <ac:spMkLst>
              <pc:docMk/>
              <pc:sldMasterMk cId="0" sldId="2147483648"/>
              <pc:sldLayoutMk cId="3544222642" sldId="2147483658"/>
              <ac:spMk id="15" creationId="{CF36B599-D70F-A9AC-14EC-E39E9E737102}"/>
            </ac:spMkLst>
          </pc:spChg>
          <pc:spChg chg="mod">
            <ac:chgData name="Felix Dick [VCP]" userId="2c80a4f7-a7f5-41cd-8724-0cb80cb93890" providerId="ADAL" clId="{F0E5477F-8F2D-4132-8655-E2DA0C4B2088}" dt="2025-06-18T09:07:38.487" v="46" actId="207"/>
            <ac:spMkLst>
              <pc:docMk/>
              <pc:sldMasterMk cId="0" sldId="2147483648"/>
              <pc:sldLayoutMk cId="3544222642" sldId="2147483658"/>
              <ac:spMk id="16" creationId="{A7DE0664-D938-532E-39A1-A9912883385A}"/>
            </ac:spMkLst>
          </pc:spChg>
          <pc:spChg chg="del mod">
            <ac:chgData name="Felix Dick [VCP]" userId="2c80a4f7-a7f5-41cd-8724-0cb80cb93890" providerId="ADAL" clId="{F0E5477F-8F2D-4132-8655-E2DA0C4B2088}" dt="2025-06-18T09:08:37.591" v="51" actId="478"/>
            <ac:spMkLst>
              <pc:docMk/>
              <pc:sldMasterMk cId="0" sldId="2147483648"/>
              <pc:sldLayoutMk cId="3544222642" sldId="2147483658"/>
              <ac:spMk id="23" creationId="{39A24861-3314-FFBB-6F95-E3843DE59B1B}"/>
            </ac:spMkLst>
          </pc:spChg>
          <pc:picChg chg="add mod ord">
            <ac:chgData name="Felix Dick [VCP]" userId="2c80a4f7-a7f5-41cd-8724-0cb80cb93890" providerId="ADAL" clId="{F0E5477F-8F2D-4132-8655-E2DA0C4B2088}" dt="2025-06-18T09:24:13.597" v="126" actId="166"/>
            <ac:picMkLst>
              <pc:docMk/>
              <pc:sldMasterMk cId="0" sldId="2147483648"/>
              <pc:sldLayoutMk cId="3544222642" sldId="2147483658"/>
              <ac:picMk id="17" creationId="{40269CEE-E534-776B-82C4-E6997C488C0D}"/>
            </ac:picMkLst>
          </pc:picChg>
          <pc:picChg chg="add del mod">
            <ac:chgData name="Felix Dick [VCP]" userId="2c80a4f7-a7f5-41cd-8724-0cb80cb93890" providerId="ADAL" clId="{F0E5477F-8F2D-4132-8655-E2DA0C4B2088}" dt="2025-06-18T09:12:51.930" v="62" actId="478"/>
            <ac:picMkLst>
              <pc:docMk/>
              <pc:sldMasterMk cId="0" sldId="2147483648"/>
              <pc:sldLayoutMk cId="3544222642" sldId="2147483658"/>
              <ac:picMk id="1026" creationId="{F41581AB-0793-7CCD-C570-BB929F7FE4B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9A01-D3F9-9041-AF24-30280FD1ECB4}" type="datetimeFigureOut">
              <a:rPr lang="de-DE" smtClean="0"/>
              <a:t>18.06.2025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8138" y="1143000"/>
            <a:ext cx="6181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ED494-C738-2F47-B084-8B49AE2BB8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3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ED494-C738-2F47-B084-8B49AE2BB82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4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mit Streifen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C81C51E-0682-4E09-B0ED-496A65554C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07050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D0D1A74-B964-CB8B-4233-A464CF749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395" y="2876550"/>
            <a:ext cx="347645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9E483A93-4D08-3F6A-A489-A1ECA8E2C349}"/>
              </a:ext>
            </a:extLst>
          </p:cNvPr>
          <p:cNvSpPr/>
          <p:nvPr userDrawn="1"/>
        </p:nvSpPr>
        <p:spPr>
          <a:xfrm flipH="1" flipV="1">
            <a:off x="5607050" y="0"/>
            <a:ext cx="0" cy="3771899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669CED8-A9CE-602F-2202-49116E90BC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650" y="153527"/>
            <a:ext cx="1143000" cy="71755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06" t="-36119" r="-16196" b="-3895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/>
              <a:t> 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159014D7-FF5B-5718-760E-2424CC05A3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5268" y="3372599"/>
            <a:ext cx="1007455" cy="30480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/>
              <a:t>Quelle</a:t>
            </a:r>
          </a:p>
          <a:p>
            <a:pPr lvl="0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EC97F74-1AA8-3F58-B3FA-FEA4EEBE4A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506" y="1931149"/>
            <a:ext cx="336548" cy="1752600"/>
          </a:xfrm>
        </p:spPr>
        <p:txBody>
          <a:bodyPr vert="vert27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*Bedeutung WLZ</a:t>
            </a:r>
          </a:p>
        </p:txBody>
      </p:sp>
      <p:pic>
        <p:nvPicPr>
          <p:cNvPr id="8" name="Grafik 7" descr="Ein Bild, das Grafiken, Schrift, Typografie, Design enthält.&#10;&#10;KI-generierte Inhalte können fehlerhaft sein.">
            <a:extLst>
              <a:ext uri="{FF2B5EF4-FFF2-40B4-BE49-F238E27FC236}">
                <a16:creationId xmlns:a16="http://schemas.microsoft.com/office/drawing/2014/main" id="{38BE05BD-5240-61AE-7F3C-B627647F21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92" y="0"/>
            <a:ext cx="1637816" cy="10811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53EF0FB-EF8E-FAF1-5B09-9FF4D3EE77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98" y="-6745"/>
            <a:ext cx="7545301" cy="377864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228BA7-39D2-1A96-DFDA-72671CF3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F8CDB0-0650-4D0F-4E11-E1F23E35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211508-BE33-517C-387E-DD9F7D87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FF7283B-86F4-DB66-884C-F74A9CC7B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388" y="2940050"/>
            <a:ext cx="3471757" cy="60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16" name="Vertikaler Textplatzhalter 15">
            <a:extLst>
              <a:ext uri="{FF2B5EF4-FFF2-40B4-BE49-F238E27FC236}">
                <a16:creationId xmlns:a16="http://schemas.microsoft.com/office/drawing/2014/main" id="{A7DE0664-D938-532E-39A1-A9912883385A}"/>
              </a:ext>
            </a:extLst>
          </p:cNvPr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7154651" y="1861201"/>
            <a:ext cx="284922" cy="1828800"/>
          </a:xfrm>
        </p:spPr>
        <p:txBody>
          <a:bodyPr vert="vert27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*Bedeutung WLZ</a:t>
            </a:r>
          </a:p>
        </p:txBody>
      </p:sp>
      <p:pic>
        <p:nvPicPr>
          <p:cNvPr id="20" name="Grafik 19" descr="Ein Bild, das Grafiken, Schrift, 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C685FAD4-D454-E55C-AB41-4582C25E3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0" y="-6745"/>
            <a:ext cx="1581067" cy="1043570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C26D69E-B23C-7739-4BEC-F708C38426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88" y="222250"/>
            <a:ext cx="1080462" cy="6096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306" t="-36119" r="-16196" b="-3895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7" name="Grafik 16" descr="Ein Bild, das Grafiken, Schrift, Typografie, Design enthält.&#10;&#10;KI-generierte Inhalte können fehlerhaft sein.">
            <a:extLst>
              <a:ext uri="{FF2B5EF4-FFF2-40B4-BE49-F238E27FC236}">
                <a16:creationId xmlns:a16="http://schemas.microsoft.com/office/drawing/2014/main" id="{40269CEE-E534-776B-82C4-E6997C488C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92" y="0"/>
            <a:ext cx="1637816" cy="10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Vertikaler Textplatzhalter 11">
            <a:extLst>
              <a:ext uri="{FF2B5EF4-FFF2-40B4-BE49-F238E27FC236}">
                <a16:creationId xmlns:a16="http://schemas.microsoft.com/office/drawing/2014/main" id="{26776109-240A-025E-CB75-F1FF92BA8E2A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4768861" y="303119"/>
            <a:ext cx="153888" cy="3221158"/>
          </a:xfrm>
        </p:spPr>
        <p:txBody>
          <a:bodyPr vert="vert270" lIns="0" tIns="36000" rIns="0" bIns="36000" anchor="ctr" anchorCtr="0">
            <a:normAutofit/>
          </a:bodyPr>
          <a:lstStyle>
            <a:lvl1pPr marL="0" indent="0">
              <a:buNone/>
              <a:defRPr sz="550">
                <a:solidFill>
                  <a:schemeClr val="tx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 sz="55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de-DE"/>
              <a:t>Kontakt und Bildquelle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9E483A93-4D08-3F6A-A489-A1ECA8E2C349}"/>
              </a:ext>
            </a:extLst>
          </p:cNvPr>
          <p:cNvSpPr/>
          <p:nvPr userDrawn="1"/>
        </p:nvSpPr>
        <p:spPr>
          <a:xfrm flipH="1" flipV="1">
            <a:off x="4921250" y="303117"/>
            <a:ext cx="0" cy="3221160"/>
          </a:xfrm>
          <a:prstGeom prst="line">
            <a:avLst/>
          </a:prstGeom>
          <a:ln w="31750" cap="flat">
            <a:solidFill>
              <a:srgbClr val="0042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D9DDC9-E3CA-24E6-FCFD-D4D976E58BBA}"/>
              </a:ext>
            </a:extLst>
          </p:cNvPr>
          <p:cNvSpPr/>
          <p:nvPr userDrawn="1"/>
        </p:nvSpPr>
        <p:spPr>
          <a:xfrm>
            <a:off x="167524" y="33842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88913D-1EEE-2830-A7B2-0026F6A40D2A}"/>
              </a:ext>
            </a:extLst>
          </p:cNvPr>
          <p:cNvSpPr/>
          <p:nvPr userDrawn="1"/>
        </p:nvSpPr>
        <p:spPr>
          <a:xfrm>
            <a:off x="1" y="0"/>
            <a:ext cx="120650" cy="3771900"/>
          </a:xfrm>
          <a:prstGeom prst="rect">
            <a:avLst/>
          </a:prstGeom>
          <a:solidFill>
            <a:srgbClr val="004287"/>
          </a:solidFill>
          <a:ln>
            <a:solidFill>
              <a:srgbClr val="004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4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DD668FF-1388-B44E-19AE-B6A62EFD09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62ADF5-E89B-3318-F42F-A2959D0A7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08B203A-DA81-5911-7E0E-5A606917D7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6033CF-1F0A-A4B6-FBAB-CB60207B9D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13A359-56C3-E4E6-F206-A53558FAA9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8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09156DB-7065-086D-98C4-821A44C53C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ED42C8-3266-ACBB-6A45-F3D8DF05C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CBE614CC-680E-61E7-C628-73096A4EA54B}"/>
              </a:ext>
            </a:extLst>
          </p:cNvPr>
          <p:cNvSpPr>
            <a:spLocks noGrp="1"/>
          </p:cNvSpPr>
          <p:nvPr>
            <p:ph type="body" orient="vert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C4003B0-8297-8E1A-2105-4CF3878801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68218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extplatzhalter 1">
            <a:extLst>
              <a:ext uri="{FF2B5EF4-FFF2-40B4-BE49-F238E27FC236}">
                <a16:creationId xmlns:a16="http://schemas.microsoft.com/office/drawing/2014/main" id="{A021C728-41F1-6F1D-0B42-D2430F215661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83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Gras, draußen, Himmel, Feld enthält.&#10;&#10;KI-generierte Inhalte können fehlerhaft sein.">
            <a:extLst>
              <a:ext uri="{FF2B5EF4-FFF2-40B4-BE49-F238E27FC236}">
                <a16:creationId xmlns:a16="http://schemas.microsoft.com/office/drawing/2014/main" id="{F9B31D75-49E9-A1BC-6653-084A8D158D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 b="12486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B763FF-687F-5F5F-7637-6E7722C71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de-DE"/>
              <a:t>Das ist Pfadfinden</a:t>
            </a:r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E8F32C5D-519E-5A5C-BDCC-4F96C2F39CCA}"/>
              </a:ext>
            </a:extLst>
          </p:cNvPr>
          <p:cNvSpPr>
            <a:spLocks noGrp="1"/>
          </p:cNvSpPr>
          <p:nvPr>
            <p:ph type="body" orient="vert" sz="quarter" idx="17"/>
          </p:nvPr>
        </p:nvSpPr>
        <p:spPr/>
        <p:txBody>
          <a:bodyPr>
            <a:normAutofit fontScale="55000" lnSpcReduction="20000"/>
          </a:bodyPr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40CD358-34CF-F1C5-D7CF-20DBDD2761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4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45" y="3079"/>
            <a:ext cx="5568440" cy="3771900"/>
            <a:chOff x="0" y="0"/>
            <a:chExt cx="7838233" cy="538642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90000"/>
            </a:blip>
            <a:srcRect t="1240" b="1240"/>
            <a:stretch>
              <a:fillRect/>
            </a:stretch>
          </p:blipFill>
          <p:spPr>
            <a:xfrm>
              <a:off x="0" y="0"/>
              <a:ext cx="7838233" cy="538642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66882" y="61770"/>
            <a:ext cx="135404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</a:p>
        </p:txBody>
      </p:sp>
      <p:sp>
        <p:nvSpPr>
          <p:cNvPr id="5" name="Freeform 5"/>
          <p:cNvSpPr/>
          <p:nvPr/>
        </p:nvSpPr>
        <p:spPr>
          <a:xfrm>
            <a:off x="20528" y="109395"/>
            <a:ext cx="923377" cy="651374"/>
          </a:xfrm>
          <a:custGeom>
            <a:avLst/>
            <a:gdLst/>
            <a:ahLst/>
            <a:cxnLst/>
            <a:rect l="l" t="t" r="r" b="b"/>
            <a:pathLst>
              <a:path w="923377" h="651374">
                <a:moveTo>
                  <a:pt x="0" y="0"/>
                </a:moveTo>
                <a:lnTo>
                  <a:pt x="923377" y="0"/>
                </a:lnTo>
                <a:lnTo>
                  <a:pt x="923377" y="651374"/>
                </a:lnTo>
                <a:lnTo>
                  <a:pt x="0" y="651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06" t="-36119" r="-16196" b="-38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378000" y="2815732"/>
            <a:ext cx="3647883" cy="57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17"/>
              </a:lnSpc>
            </a:pPr>
            <a:r>
              <a:rPr lang="en-US" sz="1899" b="1" err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Dankbarkeit</a:t>
            </a:r>
            <a:r>
              <a:rPr lang="en-US" sz="1899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</a:t>
            </a:r>
          </a:p>
          <a:p>
            <a:pPr algn="just">
              <a:lnSpc>
                <a:spcPts val="2317"/>
              </a:lnSpc>
              <a:spcBef>
                <a:spcPct val="0"/>
              </a:spcBef>
            </a:pPr>
            <a:r>
              <a:rPr lang="en-US" sz="1899" b="1" err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macht</a:t>
            </a:r>
            <a:r>
              <a:rPr lang="en-US" sz="1899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das Leben erst </a:t>
            </a:r>
            <a:r>
              <a:rPr lang="en-US" sz="1899" b="1" err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reich</a:t>
            </a:r>
            <a:r>
              <a:rPr lang="en-US" sz="1899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06850" y="3562350"/>
            <a:ext cx="1412643" cy="182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64"/>
              </a:lnSpc>
            </a:pPr>
            <a:r>
              <a:rPr lang="en-US" sz="1200" i="1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Dietrich Bonhoeffer</a:t>
            </a:r>
          </a:p>
        </p:txBody>
      </p:sp>
      <p:sp>
        <p:nvSpPr>
          <p:cNvPr id="8" name="AutoShape 8"/>
          <p:cNvSpPr/>
          <p:nvPr/>
        </p:nvSpPr>
        <p:spPr>
          <a:xfrm flipH="1" flipV="1">
            <a:off x="5568439" y="0"/>
            <a:ext cx="1" cy="376972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 rot="-5400000">
            <a:off x="7084707" y="3330753"/>
            <a:ext cx="735450" cy="20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4"/>
              </a:lnSpc>
            </a:pPr>
            <a:r>
              <a:rPr lang="en-US" sz="120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*Nah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50" y="0"/>
            <a:ext cx="7847610" cy="3771900"/>
            <a:chOff x="0" y="0"/>
            <a:chExt cx="3964154" cy="2504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4153" cy="2504324"/>
            </a:xfrm>
            <a:custGeom>
              <a:avLst/>
              <a:gdLst/>
              <a:ahLst/>
              <a:cxnLst/>
              <a:rect l="l" t="t" r="r" b="b"/>
              <a:pathLst>
                <a:path w="3964153" h="2504324">
                  <a:moveTo>
                    <a:pt x="0" y="0"/>
                  </a:moveTo>
                  <a:lnTo>
                    <a:pt x="3964153" y="0"/>
                  </a:lnTo>
                  <a:lnTo>
                    <a:pt x="3964153" y="2504324"/>
                  </a:lnTo>
                  <a:lnTo>
                    <a:pt x="0" y="2504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64154" cy="2532899"/>
            </a:xfrm>
            <a:prstGeom prst="rect">
              <a:avLst/>
            </a:prstGeom>
          </p:spPr>
          <p:txBody>
            <a:bodyPr lIns="72081" tIns="72081" rIns="72081" bIns="72081" rtlCol="0" anchor="ctr"/>
            <a:lstStyle/>
            <a:p>
              <a:pPr algn="ctr">
                <a:lnSpc>
                  <a:spcPts val="1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250" y="0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flipV="1">
            <a:off x="4831425" y="237445"/>
            <a:ext cx="0" cy="3270021"/>
          </a:xfrm>
          <a:prstGeom prst="line">
            <a:avLst/>
          </a:prstGeom>
          <a:ln w="28575" cap="flat">
            <a:solidFill>
              <a:srgbClr val="0042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 rot="-5400000">
            <a:off x="3353912" y="2063506"/>
            <a:ext cx="2803025" cy="8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"/>
              </a:lnSpc>
              <a:spcBef>
                <a:spcPct val="0"/>
              </a:spcBef>
            </a:pPr>
            <a:r>
              <a:rPr lang="en-US" sz="549" err="1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Kontakt</a:t>
            </a:r>
            <a:r>
              <a:rPr lang="en-US" sz="549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: VCP-</a:t>
            </a:r>
            <a:r>
              <a:rPr lang="en-US" sz="549" err="1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Bundeszentrale</a:t>
            </a:r>
            <a:r>
              <a:rPr lang="en-US" sz="549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549" err="1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Wichernweg</a:t>
            </a:r>
            <a:r>
              <a:rPr lang="en-US" sz="549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 3, 34121 Kassel  Foto: VCP / Andreas </a:t>
            </a:r>
            <a:r>
              <a:rPr lang="en-US" sz="549" err="1">
                <a:solidFill>
                  <a:srgbClr val="004287"/>
                </a:solidFill>
                <a:latin typeface="Roboto"/>
                <a:ea typeface="Roboto"/>
                <a:cs typeface="Roboto"/>
                <a:sym typeface="Roboto"/>
              </a:rPr>
              <a:t>Kläger</a:t>
            </a:r>
            <a:endParaRPr lang="en-US" sz="549">
              <a:solidFill>
                <a:srgbClr val="0042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CP Corporate Design">
      <a:dk1>
        <a:sysClr val="windowText" lastClr="000000"/>
      </a:dk1>
      <a:lt1>
        <a:sysClr val="window" lastClr="FFFFFF"/>
      </a:lt1>
      <a:dk2>
        <a:srgbClr val="004287"/>
      </a:dk2>
      <a:lt2>
        <a:srgbClr val="CDD1CA"/>
      </a:lt2>
      <a:accent1>
        <a:srgbClr val="E94653"/>
      </a:accent1>
      <a:accent2>
        <a:srgbClr val="00B0EB"/>
      </a:accent2>
      <a:accent3>
        <a:srgbClr val="2EA028"/>
      </a:accent3>
      <a:accent4>
        <a:srgbClr val="FECF16"/>
      </a:accent4>
      <a:accent5>
        <a:srgbClr val="603609"/>
      </a:accent5>
      <a:accent6>
        <a:srgbClr val="CDD1CA"/>
      </a:accent6>
      <a:hlink>
        <a:srgbClr val="00B0EB"/>
      </a:hlink>
      <a:folHlink>
        <a:srgbClr val="E946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c2cb3d-b01a-40ab-ab08-4ee334347f9e" xsi:nil="true"/>
    <lcf76f155ced4ddcb4097134ff3c332f xmlns="6ed98ad1-0f4d-4823-b84c-e05499599419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6437A8EF7863478A19493D89347E52" ma:contentTypeVersion="16" ma:contentTypeDescription="Ein neues Dokument erstellen." ma:contentTypeScope="" ma:versionID="df10651bdeaf8117ff4c44ed48aa2cf6">
  <xsd:schema xmlns:xsd="http://www.w3.org/2001/XMLSchema" xmlns:xs="http://www.w3.org/2001/XMLSchema" xmlns:p="http://schemas.microsoft.com/office/2006/metadata/properties" xmlns:ns2="6ed98ad1-0f4d-4823-b84c-e05499599419" xmlns:ns3="54c2cb3d-b01a-40ab-ab08-4ee334347f9e" xmlns:ns4="http://schemas.microsoft.com/sharepoint/v4" targetNamespace="http://schemas.microsoft.com/office/2006/metadata/properties" ma:root="true" ma:fieldsID="7c9446b272e95b2731da3b91a5f6d11c" ns2:_="" ns3:_="" ns4:_="">
    <xsd:import namespace="6ed98ad1-0f4d-4823-b84c-e05499599419"/>
    <xsd:import namespace="54c2cb3d-b01a-40ab-ab08-4ee334347f9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98ad1-0f4d-4823-b84c-e0549959941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49355de-8b62-4638-a250-a747c99fc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2cb3d-b01a-40ab-ab08-4ee334347f9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30afc2-5cfc-49cb-b99e-b2f0fc2a3b78}" ma:internalName="TaxCatchAll" ma:showField="CatchAllData" ma:web="54c2cb3d-b01a-40ab-ab08-4ee334347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7BB75-DC40-4578-A043-EB2CD3ADE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5B801-6796-4CD5-AB77-E827A1431EC3}">
  <ds:schemaRefs>
    <ds:schemaRef ds:uri="54c2cb3d-b01a-40ab-ab08-4ee334347f9e"/>
    <ds:schemaRef ds:uri="6ed98ad1-0f4d-4823-b84c-e054995994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4ABE8B-A590-488D-BE7F-AC12F05D830F}">
  <ds:schemaRefs>
    <ds:schemaRef ds:uri="54c2cb3d-b01a-40ab-ab08-4ee334347f9e"/>
    <ds:schemaRef ds:uri="6ed98ad1-0f4d-4823-b84c-e0549959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VCP CD</Template>
  <TotalTime>0</TotalTime>
  <Application>Microsoft Office PowerPoint</Application>
  <PresentationFormat>Custom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Weihnachtskarten 24/25</dc:title>
  <cp:revision>1</cp:revision>
  <dcterms:created xsi:type="dcterms:W3CDTF">2006-08-16T00:00:00Z</dcterms:created>
  <dcterms:modified xsi:type="dcterms:W3CDTF">2025-06-18T09:26:04Z</dcterms:modified>
  <dc:identifier>DAGX8OsDKFg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0x010100316437A8EF7863478A19493D89347E52</vt:lpwstr>
  </property>
  <property fmtid="{D5CDD505-2E9C-101B-9397-08002B2CF9AE}" pid="3" name="MediaServiceImageTags">
    <vt:lpwstr/>
  </property>
</Properties>
</file>