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9"/>
  </p:notesMasterIdLst>
  <p:handoutMasterIdLst>
    <p:handoutMasterId r:id="rId20"/>
  </p:handoutMasterIdLst>
  <p:sldIdLst>
    <p:sldId id="259" r:id="rId6"/>
    <p:sldId id="260" r:id="rId7"/>
    <p:sldId id="262" r:id="rId8"/>
    <p:sldId id="275" r:id="rId9"/>
    <p:sldId id="270" r:id="rId10"/>
    <p:sldId id="273" r:id="rId11"/>
    <p:sldId id="261" r:id="rId12"/>
    <p:sldId id="264" r:id="rId13"/>
    <p:sldId id="265" r:id="rId14"/>
    <p:sldId id="266" r:id="rId15"/>
    <p:sldId id="269" r:id="rId16"/>
    <p:sldId id="276" r:id="rId17"/>
    <p:sldId id="267" r:id="rId18"/>
  </p:sldIdLst>
  <p:sldSz cx="5321300" cy="3771900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orderseite - Quer" id="{00EC9807-873F-6843-913C-D9890FE86506}">
          <p14:sldIdLst>
            <p14:sldId id="259"/>
            <p14:sldId id="260"/>
            <p14:sldId id="262"/>
            <p14:sldId id="275"/>
          </p14:sldIdLst>
        </p14:section>
        <p14:section name="Vorderseite - Hoch" id="{0FE810EC-4185-0B43-8917-10546E4B3396}">
          <p14:sldIdLst>
            <p14:sldId id="270"/>
            <p14:sldId id="273"/>
          </p14:sldIdLst>
        </p14:section>
        <p14:section name="Rückseite" id="{C331A738-B273-D041-9F38-2AE0C921145D}">
          <p14:sldIdLst>
            <p14:sldId id="261"/>
          </p14:sldIdLst>
        </p14:section>
        <p14:section name="Beispiele" id="{538876E4-75A3-7043-8711-A97355270A24}">
          <p14:sldIdLst>
            <p14:sldId id="264"/>
            <p14:sldId id="265"/>
            <p14:sldId id="266"/>
            <p14:sldId id="269"/>
            <p14:sldId id="27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653"/>
    <a:srgbClr val="F9C5C9"/>
    <a:srgbClr val="004287"/>
    <a:srgbClr val="C3D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592BA-81ED-8D4A-9347-26F6495D427F}" v="37" dt="2025-06-27T05:49:54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 autoAdjust="0"/>
    <p:restoredTop sz="94574" autoAdjust="0"/>
  </p:normalViewPr>
  <p:slideViewPr>
    <p:cSldViewPr>
      <p:cViewPr varScale="1">
        <p:scale>
          <a:sx n="218" d="100"/>
          <a:sy n="218" d="100"/>
        </p:scale>
        <p:origin x="192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a &quot;krteček&quot; Mixsa [VCP]" userId="84db5966-e12b-4379-b944-52dd38e48a4f" providerId="ADAL" clId="{F1F592BA-81ED-8D4A-9347-26F6495D427F}"/>
    <pc:docChg chg="undo custSel addSld delSld modSld sldOrd modMainMaster addSection modSection">
      <pc:chgData name="Johanna &quot;krteček&quot; Mixsa [VCP]" userId="84db5966-e12b-4379-b944-52dd38e48a4f" providerId="ADAL" clId="{F1F592BA-81ED-8D4A-9347-26F6495D427F}" dt="2025-06-27T05:50:37.405" v="217" actId="18131"/>
      <pc:docMkLst>
        <pc:docMk/>
      </pc:docMkLst>
      <pc:sldChg chg="addSp delSp modSp mod">
        <pc:chgData name="Johanna &quot;krteček&quot; Mixsa [VCP]" userId="84db5966-e12b-4379-b944-52dd38e48a4f" providerId="ADAL" clId="{F1F592BA-81ED-8D4A-9347-26F6495D427F}" dt="2025-06-27T05:50:11.642" v="216" actId="1076"/>
        <pc:sldMkLst>
          <pc:docMk/>
          <pc:sldMk cId="2379781469" sldId="264"/>
        </pc:sldMkLst>
        <pc:spChg chg="add mod">
          <ac:chgData name="Johanna &quot;krteček&quot; Mixsa [VCP]" userId="84db5966-e12b-4379-b944-52dd38e48a4f" providerId="ADAL" clId="{F1F592BA-81ED-8D4A-9347-26F6495D427F}" dt="2025-06-27T05:49:42.411" v="195" actId="1076"/>
          <ac:spMkLst>
            <pc:docMk/>
            <pc:sldMk cId="2379781469" sldId="264"/>
            <ac:spMk id="2" creationId="{A4C77C83-1140-0E65-EF0E-9ECB5F737A31}"/>
          </ac:spMkLst>
        </pc:spChg>
        <pc:spChg chg="add del mod">
          <ac:chgData name="Johanna &quot;krteček&quot; Mixsa [VCP]" userId="84db5966-e12b-4379-b944-52dd38e48a4f" providerId="ADAL" clId="{F1F592BA-81ED-8D4A-9347-26F6495D427F}" dt="2025-06-27T05:49:46.598" v="197" actId="478"/>
          <ac:spMkLst>
            <pc:docMk/>
            <pc:sldMk cId="2379781469" sldId="264"/>
            <ac:spMk id="3" creationId="{FE17F87C-B6A0-4079-5726-1D4371EF52C0}"/>
          </ac:spMkLst>
        </pc:spChg>
        <pc:spChg chg="mod">
          <ac:chgData name="Johanna &quot;krteček&quot; Mixsa [VCP]" userId="84db5966-e12b-4379-b944-52dd38e48a4f" providerId="ADAL" clId="{F1F592BA-81ED-8D4A-9347-26F6495D427F}" dt="2025-06-27T05:50:05.416" v="213" actId="207"/>
          <ac:spMkLst>
            <pc:docMk/>
            <pc:sldMk cId="2379781469" sldId="264"/>
            <ac:spMk id="7" creationId="{4BCF8750-DDC2-C147-5E43-B69CD103058F}"/>
          </ac:spMkLst>
        </pc:spChg>
        <pc:spChg chg="del">
          <ac:chgData name="Johanna &quot;krteček&quot; Mixsa [VCP]" userId="84db5966-e12b-4379-b944-52dd38e48a4f" providerId="ADAL" clId="{F1F592BA-81ED-8D4A-9347-26F6495D427F}" dt="2025-06-27T05:49:54.175" v="198"/>
          <ac:spMkLst>
            <pc:docMk/>
            <pc:sldMk cId="2379781469" sldId="264"/>
            <ac:spMk id="10" creationId="{F6D7DD3E-9514-0A65-9FF1-90DB0A43A99E}"/>
          </ac:spMkLst>
        </pc:spChg>
        <pc:picChg chg="add mod">
          <ac:chgData name="Johanna &quot;krteček&quot; Mixsa [VCP]" userId="84db5966-e12b-4379-b944-52dd38e48a4f" providerId="ADAL" clId="{F1F592BA-81ED-8D4A-9347-26F6495D427F}" dt="2025-06-27T05:50:09.774" v="214" actId="1076"/>
          <ac:picMkLst>
            <pc:docMk/>
            <pc:sldMk cId="2379781469" sldId="264"/>
            <ac:picMk id="4" creationId="{52B4897D-D97B-1698-2C16-00C4A4999DEE}"/>
          </ac:picMkLst>
        </pc:picChg>
        <pc:picChg chg="mod">
          <ac:chgData name="Johanna &quot;krteček&quot; Mixsa [VCP]" userId="84db5966-e12b-4379-b944-52dd38e48a4f" providerId="ADAL" clId="{F1F592BA-81ED-8D4A-9347-26F6495D427F}" dt="2025-06-27T05:50:11.642" v="216" actId="1076"/>
          <ac:picMkLst>
            <pc:docMk/>
            <pc:sldMk cId="2379781469" sldId="264"/>
            <ac:picMk id="9" creationId="{88DC94B2-65E7-94A8-B442-9A2EAE01F35F}"/>
          </ac:picMkLst>
        </pc:picChg>
      </pc:sldChg>
      <pc:sldChg chg="addSp delSp modSp mod">
        <pc:chgData name="Johanna &quot;krteček&quot; Mixsa [VCP]" userId="84db5966-e12b-4379-b944-52dd38e48a4f" providerId="ADAL" clId="{F1F592BA-81ED-8D4A-9347-26F6495D427F}" dt="2025-06-27T05:50:37.405" v="217" actId="18131"/>
        <pc:sldMkLst>
          <pc:docMk/>
          <pc:sldMk cId="304706585" sldId="265"/>
        </pc:sldMkLst>
        <pc:spChg chg="add mod">
          <ac:chgData name="Johanna &quot;krteček&quot; Mixsa [VCP]" userId="84db5966-e12b-4379-b944-52dd38e48a4f" providerId="ADAL" clId="{F1F592BA-81ED-8D4A-9347-26F6495D427F}" dt="2025-06-27T05:46:29.044" v="175" actId="1076"/>
          <ac:spMkLst>
            <pc:docMk/>
            <pc:sldMk cId="304706585" sldId="265"/>
            <ac:spMk id="3" creationId="{B2F887F5-DBB5-193E-3F15-4771E7CCC17A}"/>
          </ac:spMkLst>
        </pc:spChg>
        <pc:spChg chg="mod">
          <ac:chgData name="Johanna &quot;krteček&quot; Mixsa [VCP]" userId="84db5966-e12b-4379-b944-52dd38e48a4f" providerId="ADAL" clId="{F1F592BA-81ED-8D4A-9347-26F6495D427F}" dt="2025-06-27T05:47:58.588" v="188" actId="20577"/>
          <ac:spMkLst>
            <pc:docMk/>
            <pc:sldMk cId="304706585" sldId="265"/>
            <ac:spMk id="4" creationId="{6215A726-8BAD-7027-5D52-8D0D333F2177}"/>
          </ac:spMkLst>
        </pc:spChg>
        <pc:spChg chg="del">
          <ac:chgData name="Johanna &quot;krteček&quot; Mixsa [VCP]" userId="84db5966-e12b-4379-b944-52dd38e48a4f" providerId="ADAL" clId="{F1F592BA-81ED-8D4A-9347-26F6495D427F}" dt="2025-06-27T05:46:13.471" v="171"/>
          <ac:spMkLst>
            <pc:docMk/>
            <pc:sldMk cId="304706585" sldId="265"/>
            <ac:spMk id="7" creationId="{4FE89178-0744-4784-1B1C-DE84925F59AE}"/>
          </ac:spMkLst>
        </pc:spChg>
        <pc:picChg chg="add mod">
          <ac:chgData name="Johanna &quot;krteček&quot; Mixsa [VCP]" userId="84db5966-e12b-4379-b944-52dd38e48a4f" providerId="ADAL" clId="{F1F592BA-81ED-8D4A-9347-26F6495D427F}" dt="2025-06-27T05:46:19.086" v="173" actId="1038"/>
          <ac:picMkLst>
            <pc:docMk/>
            <pc:sldMk cId="304706585" sldId="265"/>
            <ac:picMk id="2" creationId="{DA097621-5026-5BD2-622E-625ABF83ED47}"/>
          </ac:picMkLst>
        </pc:picChg>
        <pc:picChg chg="mod modCrop">
          <ac:chgData name="Johanna &quot;krteček&quot; Mixsa [VCP]" userId="84db5966-e12b-4379-b944-52dd38e48a4f" providerId="ADAL" clId="{F1F592BA-81ED-8D4A-9347-26F6495D427F}" dt="2025-06-27T05:50:37.405" v="217" actId="18131"/>
          <ac:picMkLst>
            <pc:docMk/>
            <pc:sldMk cId="304706585" sldId="265"/>
            <ac:picMk id="6" creationId="{5851B42B-E209-2AAE-B0C8-AE5E3CEA0D2F}"/>
          </ac:picMkLst>
        </pc:picChg>
      </pc:sldChg>
      <pc:sldChg chg="addSp delSp modSp mod">
        <pc:chgData name="Johanna &quot;krteček&quot; Mixsa [VCP]" userId="84db5966-e12b-4379-b944-52dd38e48a4f" providerId="ADAL" clId="{F1F592BA-81ED-8D4A-9347-26F6495D427F}" dt="2025-06-27T05:45:52.059" v="170" actId="1076"/>
        <pc:sldMkLst>
          <pc:docMk/>
          <pc:sldMk cId="4267452648" sldId="266"/>
        </pc:sldMkLst>
        <pc:spChg chg="add mod">
          <ac:chgData name="Johanna &quot;krteček&quot; Mixsa [VCP]" userId="84db5966-e12b-4379-b944-52dd38e48a4f" providerId="ADAL" clId="{F1F592BA-81ED-8D4A-9347-26F6495D427F}" dt="2025-06-27T05:45:52.059" v="170" actId="1076"/>
          <ac:spMkLst>
            <pc:docMk/>
            <pc:sldMk cId="4267452648" sldId="266"/>
            <ac:spMk id="5" creationId="{E0A7D9C9-937A-4E92-A612-34422699C379}"/>
          </ac:spMkLst>
        </pc:spChg>
        <pc:spChg chg="del">
          <ac:chgData name="Johanna &quot;krteček&quot; Mixsa [VCP]" userId="84db5966-e12b-4379-b944-52dd38e48a4f" providerId="ADAL" clId="{F1F592BA-81ED-8D4A-9347-26F6495D427F}" dt="2025-06-27T05:45:07.991" v="159"/>
          <ac:spMkLst>
            <pc:docMk/>
            <pc:sldMk cId="4267452648" sldId="266"/>
            <ac:spMk id="7" creationId="{A1638DC5-4364-EE51-549F-4E2F9BBB5969}"/>
          </ac:spMkLst>
        </pc:spChg>
        <pc:picChg chg="add mod modCrop">
          <ac:chgData name="Johanna &quot;krteček&quot; Mixsa [VCP]" userId="84db5966-e12b-4379-b944-52dd38e48a4f" providerId="ADAL" clId="{F1F592BA-81ED-8D4A-9347-26F6495D427F}" dt="2025-06-27T05:45:30.765" v="166" actId="18131"/>
          <ac:picMkLst>
            <pc:docMk/>
            <pc:sldMk cId="4267452648" sldId="266"/>
            <ac:picMk id="2" creationId="{26B55AF6-272F-024E-D5A8-1B3D7A9E131D}"/>
          </ac:picMkLst>
        </pc:picChg>
        <pc:picChg chg="add">
          <ac:chgData name="Johanna &quot;krteček&quot; Mixsa [VCP]" userId="84db5966-e12b-4379-b944-52dd38e48a4f" providerId="ADAL" clId="{F1F592BA-81ED-8D4A-9347-26F6495D427F}" dt="2025-06-27T05:45:36.773" v="167"/>
          <ac:picMkLst>
            <pc:docMk/>
            <pc:sldMk cId="4267452648" sldId="266"/>
            <ac:picMk id="3" creationId="{C837DA8B-4643-4805-A366-779569C95129}"/>
          </ac:picMkLst>
        </pc:picChg>
      </pc:sldChg>
      <pc:sldChg chg="addSp delSp modSp mod">
        <pc:chgData name="Johanna &quot;krteček&quot; Mixsa [VCP]" userId="84db5966-e12b-4379-b944-52dd38e48a4f" providerId="ADAL" clId="{F1F592BA-81ED-8D4A-9347-26F6495D427F}" dt="2025-06-27T05:49:35.123" v="193" actId="1076"/>
        <pc:sldMkLst>
          <pc:docMk/>
          <pc:sldMk cId="1946205042" sldId="267"/>
        </pc:sldMkLst>
        <pc:spChg chg="add mod">
          <ac:chgData name="Johanna &quot;krteček&quot; Mixsa [VCP]" userId="84db5966-e12b-4379-b944-52dd38e48a4f" providerId="ADAL" clId="{F1F592BA-81ED-8D4A-9347-26F6495D427F}" dt="2025-06-27T05:49:35.123" v="193" actId="1076"/>
          <ac:spMkLst>
            <pc:docMk/>
            <pc:sldMk cId="1946205042" sldId="267"/>
            <ac:spMk id="3" creationId="{99CA184E-1A6E-DE20-2001-116C8B957569}"/>
          </ac:spMkLst>
        </pc:spChg>
        <pc:spChg chg="del mod">
          <ac:chgData name="Johanna &quot;krteček&quot; Mixsa [VCP]" userId="84db5966-e12b-4379-b944-52dd38e48a4f" providerId="ADAL" clId="{F1F592BA-81ED-8D4A-9347-26F6495D427F}" dt="2025-06-27T05:49:21.599" v="189"/>
          <ac:spMkLst>
            <pc:docMk/>
            <pc:sldMk cId="1946205042" sldId="267"/>
            <ac:spMk id="7" creationId="{7FA891B5-A83D-9838-EC1B-DBD4AAE3A84F}"/>
          </ac:spMkLst>
        </pc:spChg>
        <pc:picChg chg="add mod">
          <ac:chgData name="Johanna &quot;krteček&quot; Mixsa [VCP]" userId="84db5966-e12b-4379-b944-52dd38e48a4f" providerId="ADAL" clId="{F1F592BA-81ED-8D4A-9347-26F6495D427F}" dt="2025-06-27T05:49:26.457" v="191" actId="1076"/>
          <ac:picMkLst>
            <pc:docMk/>
            <pc:sldMk cId="1946205042" sldId="267"/>
            <ac:picMk id="2" creationId="{06BBD313-703A-E2AA-D381-B878BF927656}"/>
          </ac:picMkLst>
        </pc:picChg>
      </pc:sldChg>
      <pc:sldChg chg="del ord">
        <pc:chgData name="Johanna &quot;krteček&quot; Mixsa [VCP]" userId="84db5966-e12b-4379-b944-52dd38e48a4f" providerId="ADAL" clId="{F1F592BA-81ED-8D4A-9347-26F6495D427F}" dt="2025-06-18T07:22:42.742" v="64" actId="2696"/>
        <pc:sldMkLst>
          <pc:docMk/>
          <pc:sldMk cId="316506838" sldId="268"/>
        </pc:sldMkLst>
      </pc:sldChg>
      <pc:sldChg chg="addSp delSp modSp mod">
        <pc:chgData name="Johanna &quot;krteček&quot; Mixsa [VCP]" userId="84db5966-e12b-4379-b944-52dd38e48a4f" providerId="ADAL" clId="{F1F592BA-81ED-8D4A-9347-26F6495D427F}" dt="2025-06-27T05:45:43.454" v="168"/>
        <pc:sldMkLst>
          <pc:docMk/>
          <pc:sldMk cId="1560709438" sldId="269"/>
        </pc:sldMkLst>
        <pc:spChg chg="add mod">
          <ac:chgData name="Johanna &quot;krteček&quot; Mixsa [VCP]" userId="84db5966-e12b-4379-b944-52dd38e48a4f" providerId="ADAL" clId="{F1F592BA-81ED-8D4A-9347-26F6495D427F}" dt="2025-06-27T05:44:26.174" v="152" actId="1076"/>
          <ac:spMkLst>
            <pc:docMk/>
            <pc:sldMk cId="1560709438" sldId="269"/>
            <ac:spMk id="2" creationId="{7AA4BE17-A15C-0B66-44F6-6744601F3F8B}"/>
          </ac:spMkLst>
        </pc:spChg>
        <pc:spChg chg="add del mod">
          <ac:chgData name="Johanna &quot;krteček&quot; Mixsa [VCP]" userId="84db5966-e12b-4379-b944-52dd38e48a4f" providerId="ADAL" clId="{F1F592BA-81ED-8D4A-9347-26F6495D427F}" dt="2025-06-27T05:44:48.072" v="157"/>
          <ac:spMkLst>
            <pc:docMk/>
            <pc:sldMk cId="1560709438" sldId="269"/>
            <ac:spMk id="10" creationId="{CF9839B1-2ABF-A558-17EC-0EA95ECCC9C5}"/>
          </ac:spMkLst>
        </pc:spChg>
        <pc:picChg chg="add mod">
          <ac:chgData name="Johanna &quot;krteček&quot; Mixsa [VCP]" userId="84db5966-e12b-4379-b944-52dd38e48a4f" providerId="ADAL" clId="{F1F592BA-81ED-8D4A-9347-26F6495D427F}" dt="2025-06-27T05:44:51.615" v="158" actId="688"/>
          <ac:picMkLst>
            <pc:docMk/>
            <pc:sldMk cId="1560709438" sldId="269"/>
            <ac:picMk id="3" creationId="{F4BDBEE3-D50C-2604-38F9-0E0D929257E7}"/>
          </ac:picMkLst>
        </pc:picChg>
        <pc:picChg chg="add">
          <ac:chgData name="Johanna &quot;krteček&quot; Mixsa [VCP]" userId="84db5966-e12b-4379-b944-52dd38e48a4f" providerId="ADAL" clId="{F1F592BA-81ED-8D4A-9347-26F6495D427F}" dt="2025-06-27T05:45:43.454" v="168"/>
          <ac:picMkLst>
            <pc:docMk/>
            <pc:sldMk cId="1560709438" sldId="269"/>
            <ac:picMk id="4" creationId="{0D816538-71C6-5E08-2915-C34950930F64}"/>
          </ac:picMkLst>
        </pc:picChg>
      </pc:sldChg>
      <pc:sldChg chg="addSp delSp modSp new del mod">
        <pc:chgData name="Johanna &quot;krteček&quot; Mixsa [VCP]" userId="84db5966-e12b-4379-b944-52dd38e48a4f" providerId="ADAL" clId="{F1F592BA-81ED-8D4A-9347-26F6495D427F}" dt="2025-06-18T07:18:57.993" v="35" actId="2696"/>
        <pc:sldMkLst>
          <pc:docMk/>
          <pc:sldMk cId="2113822164" sldId="271"/>
        </pc:sldMkLst>
      </pc:sldChg>
      <pc:sldChg chg="add del">
        <pc:chgData name="Johanna &quot;krteček&quot; Mixsa [VCP]" userId="84db5966-e12b-4379-b944-52dd38e48a4f" providerId="ADAL" clId="{F1F592BA-81ED-8D4A-9347-26F6495D427F}" dt="2025-06-18T07:18:56.746" v="34" actId="2696"/>
        <pc:sldMkLst>
          <pc:docMk/>
          <pc:sldMk cId="1545988330" sldId="272"/>
        </pc:sldMkLst>
      </pc:sldChg>
      <pc:sldChg chg="new">
        <pc:chgData name="Johanna &quot;krteček&quot; Mixsa [VCP]" userId="84db5966-e12b-4379-b944-52dd38e48a4f" providerId="ADAL" clId="{F1F592BA-81ED-8D4A-9347-26F6495D427F}" dt="2025-06-18T07:18:23.288" v="33" actId="680"/>
        <pc:sldMkLst>
          <pc:docMk/>
          <pc:sldMk cId="3427134738" sldId="273"/>
        </pc:sldMkLst>
      </pc:sldChg>
      <pc:sldChg chg="addSp delSp modSp new del mod">
        <pc:chgData name="Johanna &quot;krteček&quot; Mixsa [VCP]" userId="84db5966-e12b-4379-b944-52dd38e48a4f" providerId="ADAL" clId="{F1F592BA-81ED-8D4A-9347-26F6495D427F}" dt="2025-06-27T05:40:37.472" v="76" actId="2696"/>
        <pc:sldMkLst>
          <pc:docMk/>
          <pc:sldMk cId="223651573" sldId="274"/>
        </pc:sldMkLst>
      </pc:sldChg>
      <pc:sldChg chg="new">
        <pc:chgData name="Johanna &quot;krteček&quot; Mixsa [VCP]" userId="84db5966-e12b-4379-b944-52dd38e48a4f" providerId="ADAL" clId="{F1F592BA-81ED-8D4A-9347-26F6495D427F}" dt="2025-06-18T07:22:41.087" v="63" actId="680"/>
        <pc:sldMkLst>
          <pc:docMk/>
          <pc:sldMk cId="265662848" sldId="275"/>
        </pc:sldMkLst>
      </pc:sldChg>
      <pc:sldChg chg="addSp delSp modSp new mod">
        <pc:chgData name="Johanna &quot;krteček&quot; Mixsa [VCP]" userId="84db5966-e12b-4379-b944-52dd38e48a4f" providerId="ADAL" clId="{F1F592BA-81ED-8D4A-9347-26F6495D427F}" dt="2025-06-27T05:44:13.654" v="150" actId="1076"/>
        <pc:sldMkLst>
          <pc:docMk/>
          <pc:sldMk cId="3395268507" sldId="276"/>
        </pc:sldMkLst>
        <pc:spChg chg="del">
          <ac:chgData name="Johanna &quot;krteček&quot; Mixsa [VCP]" userId="84db5966-e12b-4379-b944-52dd38e48a4f" providerId="ADAL" clId="{F1F592BA-81ED-8D4A-9347-26F6495D427F}" dt="2025-06-27T05:40:08.294" v="71"/>
          <ac:spMkLst>
            <pc:docMk/>
            <pc:sldMk cId="3395268507" sldId="276"/>
            <ac:spMk id="2" creationId="{9F9D46B5-C6C6-C89D-F314-9875F224F6E9}"/>
          </ac:spMkLst>
        </pc:spChg>
        <pc:spChg chg="del">
          <ac:chgData name="Johanna &quot;krteček&quot; Mixsa [VCP]" userId="84db5966-e12b-4379-b944-52dd38e48a4f" providerId="ADAL" clId="{F1F592BA-81ED-8D4A-9347-26F6495D427F}" dt="2025-06-27T05:39:59.601" v="69"/>
          <ac:spMkLst>
            <pc:docMk/>
            <pc:sldMk cId="3395268507" sldId="276"/>
            <ac:spMk id="3" creationId="{EEC5D399-00F4-E3A6-E641-B43E7FFB5DBD}"/>
          </ac:spMkLst>
        </pc:spChg>
        <pc:spChg chg="mod">
          <ac:chgData name="Johanna &quot;krteček&quot; Mixsa [VCP]" userId="84db5966-e12b-4379-b944-52dd38e48a4f" providerId="ADAL" clId="{F1F592BA-81ED-8D4A-9347-26F6495D427F}" dt="2025-06-27T05:41:16.300" v="127" actId="14100"/>
          <ac:spMkLst>
            <pc:docMk/>
            <pc:sldMk cId="3395268507" sldId="276"/>
            <ac:spMk id="4" creationId="{6907277E-055C-A74B-920E-3F7BAA5CC4FC}"/>
          </ac:spMkLst>
        </pc:spChg>
        <pc:spChg chg="add del mod">
          <ac:chgData name="Johanna &quot;krteček&quot; Mixsa [VCP]" userId="84db5966-e12b-4379-b944-52dd38e48a4f" providerId="ADAL" clId="{F1F592BA-81ED-8D4A-9347-26F6495D427F}" dt="2025-06-27T05:41:48.366" v="128"/>
          <ac:spMkLst>
            <pc:docMk/>
            <pc:sldMk cId="3395268507" sldId="276"/>
            <ac:spMk id="8" creationId="{F3EA670A-A91A-ACC1-E55E-282C834ED55E}"/>
          </ac:spMkLst>
        </pc:spChg>
        <pc:spChg chg="add mod">
          <ac:chgData name="Johanna &quot;krteček&quot; Mixsa [VCP]" userId="84db5966-e12b-4379-b944-52dd38e48a4f" providerId="ADAL" clId="{F1F592BA-81ED-8D4A-9347-26F6495D427F}" dt="2025-06-27T05:44:13.654" v="150" actId="1076"/>
          <ac:spMkLst>
            <pc:docMk/>
            <pc:sldMk cId="3395268507" sldId="276"/>
            <ac:spMk id="12" creationId="{78FC0ECE-015A-F138-B122-1BD4B57C84A1}"/>
          </ac:spMkLst>
        </pc:spChg>
        <pc:picChg chg="add del mod">
          <ac:chgData name="Johanna &quot;krteček&quot; Mixsa [VCP]" userId="84db5966-e12b-4379-b944-52dd38e48a4f" providerId="ADAL" clId="{F1F592BA-81ED-8D4A-9347-26F6495D427F}" dt="2025-06-27T05:40:02.790" v="70" actId="478"/>
          <ac:picMkLst>
            <pc:docMk/>
            <pc:sldMk cId="3395268507" sldId="276"/>
            <ac:picMk id="6" creationId="{5F95DBFC-93D2-C1E4-19F0-D505526D2079}"/>
          </ac:picMkLst>
        </pc:picChg>
        <pc:picChg chg="add mod modCrop">
          <ac:chgData name="Johanna &quot;krteček&quot; Mixsa [VCP]" userId="84db5966-e12b-4379-b944-52dd38e48a4f" providerId="ADAL" clId="{F1F592BA-81ED-8D4A-9347-26F6495D427F}" dt="2025-06-27T05:40:24.045" v="75" actId="18131"/>
          <ac:picMkLst>
            <pc:docMk/>
            <pc:sldMk cId="3395268507" sldId="276"/>
            <ac:picMk id="10" creationId="{D693C27A-7184-72A4-5726-960E3EF9DEA5}"/>
          </ac:picMkLst>
        </pc:picChg>
        <pc:picChg chg="add mod">
          <ac:chgData name="Johanna &quot;krteček&quot; Mixsa [VCP]" userId="84db5966-e12b-4379-b944-52dd38e48a4f" providerId="ADAL" clId="{F1F592BA-81ED-8D4A-9347-26F6495D427F}" dt="2025-06-27T05:41:48.366" v="128"/>
          <ac:picMkLst>
            <pc:docMk/>
            <pc:sldMk cId="3395268507" sldId="276"/>
            <ac:picMk id="11" creationId="{540CC124-A848-22EC-4F93-4988DC944204}"/>
          </ac:picMkLst>
        </pc:picChg>
      </pc:sldChg>
      <pc:sldMasterChg chg="modSldLayout">
        <pc:chgData name="Johanna &quot;krteček&quot; Mixsa [VCP]" userId="84db5966-e12b-4379-b944-52dd38e48a4f" providerId="ADAL" clId="{F1F592BA-81ED-8D4A-9347-26F6495D427F}" dt="2025-06-27T05:43:57.846" v="148" actId="207"/>
        <pc:sldMasterMkLst>
          <pc:docMk/>
          <pc:sldMasterMk cId="0" sldId="2147483648"/>
        </pc:sldMasterMkLst>
        <pc:sldLayoutChg chg="addSp delSp modSp mod">
          <pc:chgData name="Johanna &quot;krteček&quot; Mixsa [VCP]" userId="84db5966-e12b-4379-b944-52dd38e48a4f" providerId="ADAL" clId="{F1F592BA-81ED-8D4A-9347-26F6495D427F}" dt="2025-06-27T05:43:14.461" v="137" actId="1076"/>
          <pc:sldLayoutMkLst>
            <pc:docMk/>
            <pc:sldMasterMk cId="0" sldId="2147483648"/>
            <pc:sldLayoutMk cId="0" sldId="2147483655"/>
          </pc:sldLayoutMkLst>
          <pc:spChg chg="add del">
            <ac:chgData name="Johanna &quot;krteček&quot; Mixsa [VCP]" userId="84db5966-e12b-4379-b944-52dd38e48a4f" providerId="ADAL" clId="{F1F592BA-81ED-8D4A-9347-26F6495D427F}" dt="2025-06-27T05:42:49.999" v="129" actId="11529"/>
            <ac:spMkLst>
              <pc:docMk/>
              <pc:sldMasterMk cId="0" sldId="2147483648"/>
              <pc:sldLayoutMk cId="0" sldId="2147483655"/>
              <ac:spMk id="5" creationId="{72F8486F-04AE-1523-5E74-14BFAC7E12E3}"/>
            </ac:spMkLst>
          </pc:spChg>
          <pc:spChg chg="add mod">
            <ac:chgData name="Johanna &quot;krteček&quot; Mixsa [VCP]" userId="84db5966-e12b-4379-b944-52dd38e48a4f" providerId="ADAL" clId="{F1F592BA-81ED-8D4A-9347-26F6495D427F}" dt="2025-06-27T05:43:14.461" v="137" actId="1076"/>
            <ac:spMkLst>
              <pc:docMk/>
              <pc:sldMasterMk cId="0" sldId="2147483648"/>
              <pc:sldLayoutMk cId="0" sldId="2147483655"/>
              <ac:spMk id="10" creationId="{0ACEAB75-F09F-340A-3F9F-B6EB326000FE}"/>
            </ac:spMkLst>
          </pc:spChg>
        </pc:sldLayoutChg>
        <pc:sldLayoutChg chg="addSp modSp">
          <pc:chgData name="Johanna &quot;krteček&quot; Mixsa [VCP]" userId="84db5966-e12b-4379-b944-52dd38e48a4f" providerId="ADAL" clId="{F1F592BA-81ED-8D4A-9347-26F6495D427F}" dt="2025-06-27T05:43:57.846" v="148" actId="207"/>
          <pc:sldLayoutMkLst>
            <pc:docMk/>
            <pc:sldMasterMk cId="0" sldId="2147483648"/>
            <pc:sldLayoutMk cId="1400793939" sldId="2147483656"/>
          </pc:sldLayoutMkLst>
          <pc:spChg chg="add mod">
            <ac:chgData name="Johanna &quot;krteček&quot; Mixsa [VCP]" userId="84db5966-e12b-4379-b944-52dd38e48a4f" providerId="ADAL" clId="{F1F592BA-81ED-8D4A-9347-26F6495D427F}" dt="2025-06-27T05:43:57.846" v="148" actId="207"/>
            <ac:spMkLst>
              <pc:docMk/>
              <pc:sldMasterMk cId="0" sldId="2147483648"/>
              <pc:sldLayoutMk cId="1400793939" sldId="2147483656"/>
              <ac:spMk id="2" creationId="{674962DA-68CA-2DBE-C638-BF66DDC3C19A}"/>
            </ac:spMkLst>
          </pc:spChg>
        </pc:sldLayoutChg>
        <pc:sldLayoutChg chg="addSp modSp mod">
          <pc:chgData name="Johanna &quot;krteček&quot; Mixsa [VCP]" userId="84db5966-e12b-4379-b944-52dd38e48a4f" providerId="ADAL" clId="{F1F592BA-81ED-8D4A-9347-26F6495D427F}" dt="2025-06-27T05:43:25.302" v="140" actId="1076"/>
          <pc:sldLayoutMkLst>
            <pc:docMk/>
            <pc:sldMasterMk cId="0" sldId="2147483648"/>
            <pc:sldLayoutMk cId="536588157" sldId="2147483658"/>
          </pc:sldLayoutMkLst>
          <pc:spChg chg="add mod">
            <ac:chgData name="Johanna &quot;krteček&quot; Mixsa [VCP]" userId="84db5966-e12b-4379-b944-52dd38e48a4f" providerId="ADAL" clId="{F1F592BA-81ED-8D4A-9347-26F6495D427F}" dt="2025-06-27T05:43:25.302" v="140" actId="1076"/>
            <ac:spMkLst>
              <pc:docMk/>
              <pc:sldMasterMk cId="0" sldId="2147483648"/>
              <pc:sldLayoutMk cId="536588157" sldId="2147483658"/>
              <ac:spMk id="2" creationId="{6A591BF9-9BBE-056F-DFF0-EC099C532F66}"/>
            </ac:spMkLst>
          </pc:spChg>
        </pc:sldLayoutChg>
        <pc:sldLayoutChg chg="addSp modSp mod">
          <pc:chgData name="Johanna &quot;krteček&quot; Mixsa [VCP]" userId="84db5966-e12b-4379-b944-52dd38e48a4f" providerId="ADAL" clId="{F1F592BA-81ED-8D4A-9347-26F6495D427F}" dt="2025-06-27T05:43:48.906" v="147" actId="1076"/>
          <pc:sldLayoutMkLst>
            <pc:docMk/>
            <pc:sldMasterMk cId="0" sldId="2147483648"/>
            <pc:sldLayoutMk cId="3238812425" sldId="2147483666"/>
          </pc:sldLayoutMkLst>
          <pc:spChg chg="add mod">
            <ac:chgData name="Johanna &quot;krteček&quot; Mixsa [VCP]" userId="84db5966-e12b-4379-b944-52dd38e48a4f" providerId="ADAL" clId="{F1F592BA-81ED-8D4A-9347-26F6495D427F}" dt="2025-06-27T05:43:48.906" v="147" actId="1076"/>
            <ac:spMkLst>
              <pc:docMk/>
              <pc:sldMasterMk cId="0" sldId="2147483648"/>
              <pc:sldLayoutMk cId="3238812425" sldId="2147483666"/>
              <ac:spMk id="2" creationId="{4E65B7ED-8499-8BDB-F3B1-1FF6B92F57A1}"/>
            </ac:spMkLst>
          </pc:spChg>
        </pc:sldLayoutChg>
        <pc:sldLayoutChg chg="addSp delSp modSp mod">
          <pc:chgData name="Johanna &quot;krteček&quot; Mixsa [VCP]" userId="84db5966-e12b-4379-b944-52dd38e48a4f" providerId="ADAL" clId="{F1F592BA-81ED-8D4A-9347-26F6495D427F}" dt="2025-06-27T05:43:35.343" v="142" actId="1076"/>
          <pc:sldLayoutMkLst>
            <pc:docMk/>
            <pc:sldMasterMk cId="0" sldId="2147483648"/>
            <pc:sldLayoutMk cId="1454996830" sldId="2147483667"/>
          </pc:sldLayoutMkLst>
          <pc:spChg chg="add mod">
            <ac:chgData name="Johanna &quot;krteček&quot; Mixsa [VCP]" userId="84db5966-e12b-4379-b944-52dd38e48a4f" providerId="ADAL" clId="{F1F592BA-81ED-8D4A-9347-26F6495D427F}" dt="2025-06-27T05:43:35.343" v="142" actId="1076"/>
            <ac:spMkLst>
              <pc:docMk/>
              <pc:sldMasterMk cId="0" sldId="2147483648"/>
              <pc:sldLayoutMk cId="1454996830" sldId="2147483667"/>
              <ac:spMk id="2" creationId="{07DE2843-D057-84D5-08C4-DB3D35E6508E}"/>
            </ac:spMkLst>
          </pc:spChg>
        </pc:sldLayoutChg>
        <pc:sldLayoutChg chg="addSp modSp mod">
          <pc:chgData name="Johanna &quot;krteček&quot; Mixsa [VCP]" userId="84db5966-e12b-4379-b944-52dd38e48a4f" providerId="ADAL" clId="{F1F592BA-81ED-8D4A-9347-26F6495D427F}" dt="2025-06-27T05:43:43.113" v="145" actId="1076"/>
          <pc:sldLayoutMkLst>
            <pc:docMk/>
            <pc:sldMasterMk cId="0" sldId="2147483648"/>
            <pc:sldLayoutMk cId="13449329" sldId="2147483668"/>
          </pc:sldLayoutMkLst>
          <pc:spChg chg="add mod">
            <ac:chgData name="Johanna &quot;krteček&quot; Mixsa [VCP]" userId="84db5966-e12b-4379-b944-52dd38e48a4f" providerId="ADAL" clId="{F1F592BA-81ED-8D4A-9347-26F6495D427F}" dt="2025-06-27T05:43:43.113" v="145" actId="1076"/>
            <ac:spMkLst>
              <pc:docMk/>
              <pc:sldMasterMk cId="0" sldId="2147483648"/>
              <pc:sldLayoutMk cId="13449329" sldId="2147483668"/>
              <ac:spMk id="2" creationId="{4F06FBDD-2047-9AA6-3551-CFDFFF9B61D9}"/>
            </ac:spMkLst>
          </pc:spChg>
          <pc:spChg chg="mod">
            <ac:chgData name="Johanna &quot;krteček&quot; Mixsa [VCP]" userId="84db5966-e12b-4379-b944-52dd38e48a4f" providerId="ADAL" clId="{F1F592BA-81ED-8D4A-9347-26F6495D427F}" dt="2025-06-27T05:39:16.416" v="66" actId="1076"/>
            <ac:spMkLst>
              <pc:docMk/>
              <pc:sldMasterMk cId="0" sldId="2147483648"/>
              <pc:sldLayoutMk cId="13449329" sldId="2147483668"/>
              <ac:spMk id="6" creationId="{8EA678F0-DB8E-637E-3B5A-A1E943D311B7}"/>
            </ac:spMkLst>
          </pc:spChg>
          <pc:spChg chg="mod">
            <ac:chgData name="Johanna &quot;krteček&quot; Mixsa [VCP]" userId="84db5966-e12b-4379-b944-52dd38e48a4f" providerId="ADAL" clId="{F1F592BA-81ED-8D4A-9347-26F6495D427F}" dt="2025-06-27T05:39:21.814" v="68" actId="1076"/>
            <ac:spMkLst>
              <pc:docMk/>
              <pc:sldMasterMk cId="0" sldId="2147483648"/>
              <pc:sldLayoutMk cId="13449329" sldId="2147483668"/>
              <ac:spMk id="7" creationId="{0A631BF9-47B9-D7C1-1FB2-B2E0E2DEBFF9}"/>
            </ac:spMkLst>
          </pc:spChg>
          <pc:spChg chg="mod">
            <ac:chgData name="Johanna &quot;krteček&quot; Mixsa [VCP]" userId="84db5966-e12b-4379-b944-52dd38e48a4f" providerId="ADAL" clId="{F1F592BA-81ED-8D4A-9347-26F6495D427F}" dt="2025-06-18T07:19:17.192" v="36" actId="14100"/>
            <ac:spMkLst>
              <pc:docMk/>
              <pc:sldMasterMk cId="0" sldId="2147483648"/>
              <pc:sldLayoutMk cId="13449329" sldId="2147483668"/>
              <ac:spMk id="11" creationId="{FCFB8983-9AA0-CE04-D213-31FAC461A8C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14D7E33-DA72-6D4B-6C52-6C914E3032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84321E-C51A-47B8-1898-66906DE18E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BDA1-247A-F84C-A86C-6BDB0B3A0106}" type="datetimeFigureOut">
              <a:rPr lang="de-DE" smtClean="0"/>
              <a:t>27.06.25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15B-958A-F45C-528A-4EFA2196DF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F56D23-E424-E509-94CB-60BBB245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3851-3BBD-FD48-999F-666FA4357F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94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46C61-F364-43D6-A4B6-27B62AAA4730}" type="datetimeFigureOut">
              <a:rPr lang="de-DE" smtClean="0"/>
              <a:t>27.06.25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1143000"/>
            <a:ext cx="4352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75C89-8FED-4532-98F3-75AC2DFC8E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95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75C89-8FED-4532-98F3-75AC2DFC8E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15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Streifen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A35E6A8-135D-92B2-46F9-2ECD88F1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108445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FB9C26D-3CA1-6F0C-7750-487C138CE998}"/>
              </a:ext>
            </a:extLst>
          </p:cNvPr>
          <p:cNvSpPr/>
          <p:nvPr userDrawn="1"/>
        </p:nvSpPr>
        <p:spPr>
          <a:xfrm flipH="1" flipV="1">
            <a:off x="4108450" y="1"/>
            <a:ext cx="0" cy="3771899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A428905-235B-EB7E-76CB-9EE141CBE78F}"/>
              </a:ext>
            </a:extLst>
          </p:cNvPr>
          <p:cNvSpPr/>
          <p:nvPr userDrawn="1"/>
        </p:nvSpPr>
        <p:spPr>
          <a:xfrm>
            <a:off x="4117744" y="33087"/>
            <a:ext cx="1203556" cy="717550"/>
          </a:xfrm>
          <a:custGeom>
            <a:avLst/>
            <a:gdLst/>
            <a:ahLst/>
            <a:cxnLst/>
            <a:rect l="l" t="t" r="r" b="b"/>
            <a:pathLst>
              <a:path w="1472916" h="972289">
                <a:moveTo>
                  <a:pt x="0" y="0"/>
                </a:moveTo>
                <a:lnTo>
                  <a:pt x="1472916" y="0"/>
                </a:lnTo>
                <a:lnTo>
                  <a:pt x="1472916" y="972289"/>
                </a:lnTo>
                <a:lnTo>
                  <a:pt x="0" y="97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ADF475E3-8212-81CF-7AB8-13D72C03E7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650" y="153527"/>
            <a:ext cx="838200" cy="7175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 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4E4A8F2-E2D8-D07A-DE8D-386A95EF6E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291013"/>
            <a:ext cx="457200" cy="1447800"/>
          </a:xfrm>
        </p:spPr>
        <p:txBody>
          <a:bodyPr vert="vert27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*Bedeutung WLZ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ACEAB75-F09F-340A-3F9F-B6EB326000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549" y="87062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0D8C54-C346-DC0C-FE52-0380D94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4BF75E-F22A-9307-3F54-5B3E04CD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A7602-6720-AB1B-E12D-C354911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F14278C-C452-EED5-182C-4A1218D5EF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321300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012694E4-AD80-3B4B-E98C-2090C7C0F7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650" y="153527"/>
            <a:ext cx="838200" cy="7175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9E46363-14B7-3C34-857C-99A13D829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6650" y="2368416"/>
            <a:ext cx="374650" cy="1422534"/>
          </a:xfrm>
        </p:spPr>
        <p:txBody>
          <a:bodyPr vert="vert270">
            <a:normAutofit/>
          </a:bodyPr>
          <a:lstStyle>
            <a:lvl1pPr marL="0" indent="0">
              <a:buNone/>
              <a:defRPr sz="12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* Bedeutung WLZ</a:t>
            </a:r>
          </a:p>
        </p:txBody>
      </p:sp>
    </p:spTree>
    <p:extLst>
      <p:ext uri="{BB962C8B-B14F-4D97-AF65-F5344CB8AC3E}">
        <p14:creationId xmlns:p14="http://schemas.microsoft.com/office/powerpoint/2010/main" val="699049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bg>
      <p:bgPr>
        <a:solidFill>
          <a:srgbClr val="E9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A678F0-DB8E-637E-3B5A-A1E943D311B7}"/>
              </a:ext>
            </a:extLst>
          </p:cNvPr>
          <p:cNvSpPr/>
          <p:nvPr userDrawn="1"/>
        </p:nvSpPr>
        <p:spPr>
          <a:xfrm rot="164703">
            <a:off x="678513" y="931152"/>
            <a:ext cx="4755305" cy="3256952"/>
          </a:xfrm>
          <a:prstGeom prst="rect">
            <a:avLst/>
          </a:prstGeom>
          <a:solidFill>
            <a:srgbClr val="F9C5C9"/>
          </a:solidFill>
          <a:ln>
            <a:solidFill>
              <a:srgbClr val="C3D1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B8983-9AA0-CE04-D213-31FAC461A8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4250" y="590550"/>
            <a:ext cx="3962400" cy="2454275"/>
          </a:xfrm>
        </p:spPr>
        <p:txBody>
          <a:bodyPr/>
          <a:lstStyle>
            <a:lvl1pPr marL="0" indent="0">
              <a:buNone/>
              <a:defRPr>
                <a:solidFill>
                  <a:srgbClr val="004287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0A631BF9-47B9-D7C1-1FB2-B2E0E2DEBF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4650" y="2647950"/>
            <a:ext cx="1066800" cy="7937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FE1087-5ED2-8367-41B7-B40AF44AE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7250" y="3105150"/>
            <a:ext cx="3048000" cy="4272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Text Text Text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D45475-A248-E363-C4A7-6B143F7F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691292" y="707019"/>
            <a:ext cx="2043165" cy="6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2EB2B6-B8CF-E55D-F184-AC9155BA536B}"/>
              </a:ext>
            </a:extLst>
          </p:cNvPr>
          <p:cNvSpPr/>
          <p:nvPr userDrawn="1"/>
        </p:nvSpPr>
        <p:spPr>
          <a:xfrm>
            <a:off x="73025" y="66675"/>
            <a:ext cx="5175250" cy="363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B5616B-A539-4857-D460-93E7EB16F331}"/>
              </a:ext>
            </a:extLst>
          </p:cNvPr>
          <p:cNvSpPr/>
          <p:nvPr userDrawn="1"/>
        </p:nvSpPr>
        <p:spPr>
          <a:xfrm>
            <a:off x="73025" y="66675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1A20C0-A100-5BA7-E7BA-3B9F4BBFFCE3}"/>
              </a:ext>
            </a:extLst>
          </p:cNvPr>
          <p:cNvSpPr/>
          <p:nvPr userDrawn="1"/>
        </p:nvSpPr>
        <p:spPr>
          <a:xfrm flipH="1" flipV="1">
            <a:off x="3041650" y="275370"/>
            <a:ext cx="0" cy="3221160"/>
          </a:xfrm>
          <a:prstGeom prst="line">
            <a:avLst/>
          </a:prstGeom>
          <a:ln w="31750" cap="flat">
            <a:solidFill>
              <a:srgbClr val="E946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8C69283-E3C6-5C6A-F451-887DCB608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6849" y="2190750"/>
            <a:ext cx="304745" cy="1305780"/>
          </a:xfrm>
        </p:spPr>
        <p:txBody>
          <a:bodyPr vert="vert270">
            <a:noAutofit/>
          </a:bodyPr>
          <a:lstStyle>
            <a:lvl1pPr marL="0" indent="0">
              <a:buNone/>
              <a:defRPr sz="1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Kontakt, Bildquelle</a:t>
            </a:r>
          </a:p>
        </p:txBody>
      </p:sp>
    </p:spTree>
    <p:extLst>
      <p:ext uri="{BB962C8B-B14F-4D97-AF65-F5344CB8AC3E}">
        <p14:creationId xmlns:p14="http://schemas.microsoft.com/office/powerpoint/2010/main" val="3271683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2EB2B6-B8CF-E55D-F184-AC9155BA536B}"/>
              </a:ext>
            </a:extLst>
          </p:cNvPr>
          <p:cNvSpPr/>
          <p:nvPr userDrawn="1"/>
        </p:nvSpPr>
        <p:spPr>
          <a:xfrm>
            <a:off x="73025" y="66675"/>
            <a:ext cx="5175250" cy="363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B5616B-A539-4857-D460-93E7EB16F331}"/>
              </a:ext>
            </a:extLst>
          </p:cNvPr>
          <p:cNvSpPr/>
          <p:nvPr userDrawn="1"/>
        </p:nvSpPr>
        <p:spPr>
          <a:xfrm>
            <a:off x="73025" y="66675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1A20C0-A100-5BA7-E7BA-3B9F4BBFFCE3}"/>
              </a:ext>
            </a:extLst>
          </p:cNvPr>
          <p:cNvSpPr/>
          <p:nvPr userDrawn="1"/>
        </p:nvSpPr>
        <p:spPr>
          <a:xfrm flipH="1" flipV="1">
            <a:off x="3041650" y="275370"/>
            <a:ext cx="0" cy="3221160"/>
          </a:xfrm>
          <a:prstGeom prst="line">
            <a:avLst/>
          </a:prstGeom>
          <a:ln w="31750" cap="flat">
            <a:solidFill>
              <a:schemeClr val="bg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8C69283-E3C6-5C6A-F451-887DCB608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6849" y="2190750"/>
            <a:ext cx="304745" cy="1305780"/>
          </a:xfrm>
        </p:spPr>
        <p:txBody>
          <a:bodyPr vert="vert270">
            <a:noAutofit/>
          </a:bodyPr>
          <a:lstStyle>
            <a:lvl1pPr marL="0" indent="0">
              <a:buNone/>
              <a:defRPr sz="1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Kontakt, Bildquelle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84C73E-028A-072A-9776-559470D0B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228" y="3348892"/>
            <a:ext cx="1905000" cy="295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*Erklärung WLZ</a:t>
            </a:r>
          </a:p>
        </p:txBody>
      </p:sp>
    </p:spTree>
    <p:extLst>
      <p:ext uri="{BB962C8B-B14F-4D97-AF65-F5344CB8AC3E}">
        <p14:creationId xmlns:p14="http://schemas.microsoft.com/office/powerpoint/2010/main" val="84925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0D8C54-C346-DC0C-FE52-0380D94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4BF75E-F22A-9307-3F54-5B3E04CD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7A7602-6720-AB1B-E12D-C3549112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F14278C-C452-EED5-182C-4A1218D5EF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321300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8" name="Bildplatzhalter 14">
            <a:extLst>
              <a:ext uri="{FF2B5EF4-FFF2-40B4-BE49-F238E27FC236}">
                <a16:creationId xmlns:a16="http://schemas.microsoft.com/office/drawing/2014/main" id="{012694E4-AD80-3B4B-E98C-2090C7C0F7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650" y="153527"/>
            <a:ext cx="838200" cy="7175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9E46363-14B7-3C34-857C-99A13D8293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6650" y="2368416"/>
            <a:ext cx="374650" cy="1422534"/>
          </a:xfrm>
        </p:spPr>
        <p:txBody>
          <a:bodyPr vert="vert270">
            <a:normAutofit/>
          </a:bodyPr>
          <a:lstStyle>
            <a:lvl1pPr marL="0" indent="0">
              <a:buNone/>
              <a:defRPr sz="12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* Bedeutung WLZ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674962DA-68CA-2DBE-C638-BF66DDC3C1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3549" y="87062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0079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quer1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A678F0-DB8E-637E-3B5A-A1E943D311B7}"/>
              </a:ext>
            </a:extLst>
          </p:cNvPr>
          <p:cNvSpPr/>
          <p:nvPr userDrawn="1"/>
        </p:nvSpPr>
        <p:spPr>
          <a:xfrm rot="164703">
            <a:off x="678513" y="931152"/>
            <a:ext cx="4755305" cy="3256952"/>
          </a:xfrm>
          <a:prstGeom prst="rect">
            <a:avLst/>
          </a:prstGeom>
          <a:solidFill>
            <a:srgbClr val="C3D1E0"/>
          </a:solidFill>
          <a:ln>
            <a:solidFill>
              <a:srgbClr val="C3D1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B8983-9AA0-CE04-D213-31FAC461A8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84250" y="239471"/>
            <a:ext cx="4114800" cy="2637080"/>
          </a:xfrm>
        </p:spPr>
        <p:txBody>
          <a:bodyPr/>
          <a:lstStyle>
            <a:lvl1pPr marL="0" indent="0">
              <a:buNone/>
              <a:defRPr>
                <a:solidFill>
                  <a:srgbClr val="004287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0A631BF9-47B9-D7C1-1FB2-B2E0E2DEBF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4650" y="2495550"/>
            <a:ext cx="1524000" cy="9461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FE1087-5ED2-8367-41B7-B40AF44AE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7250" y="3105150"/>
            <a:ext cx="3048000" cy="4272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Text Text Text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D45475-A248-E363-C4A7-6B143F7F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691292" y="707019"/>
            <a:ext cx="2043165" cy="629127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6A591BF9-9BBE-056F-DFF0-EC099C532F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51838" y="2407228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3658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hoch1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A678F0-DB8E-637E-3B5A-A1E943D311B7}"/>
              </a:ext>
            </a:extLst>
          </p:cNvPr>
          <p:cNvSpPr/>
          <p:nvPr userDrawn="1"/>
        </p:nvSpPr>
        <p:spPr>
          <a:xfrm rot="164703">
            <a:off x="678513" y="931152"/>
            <a:ext cx="4755305" cy="3256952"/>
          </a:xfrm>
          <a:prstGeom prst="rect">
            <a:avLst/>
          </a:prstGeom>
          <a:solidFill>
            <a:srgbClr val="C3D1E0"/>
          </a:solidFill>
          <a:ln>
            <a:solidFill>
              <a:srgbClr val="C3D1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B8983-9AA0-CE04-D213-31FAC461A8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5400000">
            <a:off x="1400152" y="233550"/>
            <a:ext cx="2638800" cy="4114800"/>
          </a:xfrm>
        </p:spPr>
        <p:txBody>
          <a:bodyPr/>
          <a:lstStyle>
            <a:lvl1pPr marL="0" indent="0">
              <a:buNone/>
              <a:defRPr>
                <a:solidFill>
                  <a:srgbClr val="004287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0A631BF9-47B9-D7C1-1FB2-B2E0E2DEBF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6200000">
            <a:off x="374650" y="2495550"/>
            <a:ext cx="1524000" cy="9461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FE1087-5ED2-8367-41B7-B40AF44AE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483890" y="1972267"/>
            <a:ext cx="3048000" cy="4272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Text Text Text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D45475-A248-E363-C4A7-6B143F7F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691292" y="707019"/>
            <a:ext cx="2043165" cy="629127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07DE2843-D057-84D5-08C4-DB3D35E650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250" y="2195565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49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hoch2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A678F0-DB8E-637E-3B5A-A1E943D311B7}"/>
              </a:ext>
            </a:extLst>
          </p:cNvPr>
          <p:cNvSpPr/>
          <p:nvPr userDrawn="1"/>
        </p:nvSpPr>
        <p:spPr>
          <a:xfrm rot="164703">
            <a:off x="681106" y="-157407"/>
            <a:ext cx="4755305" cy="3365288"/>
          </a:xfrm>
          <a:prstGeom prst="rect">
            <a:avLst/>
          </a:prstGeom>
          <a:solidFill>
            <a:srgbClr val="C3D1E0"/>
          </a:solidFill>
          <a:ln>
            <a:solidFill>
              <a:srgbClr val="C3D1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B8983-9AA0-CE04-D213-31FAC461A8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-5400000">
            <a:off x="1638015" y="-806736"/>
            <a:ext cx="2877122" cy="4489448"/>
          </a:xfrm>
        </p:spPr>
        <p:txBody>
          <a:bodyPr/>
          <a:lstStyle>
            <a:lvl1pPr marL="0" indent="0">
              <a:buNone/>
              <a:defRPr>
                <a:solidFill>
                  <a:srgbClr val="004287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0A631BF9-47B9-D7C1-1FB2-B2E0E2DEBF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6200000">
            <a:off x="-44450" y="2371774"/>
            <a:ext cx="1524000" cy="9461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FE1087-5ED2-8367-41B7-B40AF44AE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9697" y="3319819"/>
            <a:ext cx="3048000" cy="4272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Text Text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D45475-A248-E363-C4A7-6B143F7F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691292" y="707019"/>
            <a:ext cx="2043165" cy="629127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4F06FBDD-2047-9AA6-3551-CFDFFF9B61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4951" y="2007712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44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derseite - quer2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A678F0-DB8E-637E-3B5A-A1E943D311B7}"/>
              </a:ext>
            </a:extLst>
          </p:cNvPr>
          <p:cNvSpPr/>
          <p:nvPr userDrawn="1"/>
        </p:nvSpPr>
        <p:spPr>
          <a:xfrm rot="164703">
            <a:off x="-83487" y="931152"/>
            <a:ext cx="4755305" cy="3256952"/>
          </a:xfrm>
          <a:prstGeom prst="rect">
            <a:avLst/>
          </a:prstGeom>
          <a:solidFill>
            <a:srgbClr val="C3D1E0"/>
          </a:solidFill>
          <a:ln>
            <a:solidFill>
              <a:srgbClr val="C3D1E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CFB8983-9AA0-CE04-D213-31FAC461A8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6765" y="601036"/>
            <a:ext cx="4114800" cy="2637080"/>
          </a:xfrm>
        </p:spPr>
        <p:txBody>
          <a:bodyPr/>
          <a:lstStyle>
            <a:lvl1pPr marL="0" indent="0">
              <a:buNone/>
              <a:defRPr>
                <a:solidFill>
                  <a:srgbClr val="004287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0A631BF9-47B9-D7C1-1FB2-B2E0E2DEBF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4650" y="2495550"/>
            <a:ext cx="1524000" cy="9461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9FE1087-5ED2-8367-41B7-B40AF44AEA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4849" y="3287470"/>
            <a:ext cx="2500627" cy="42728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Text Text Text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AD45475-A248-E363-C4A7-6B143F7F76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5660" y="0"/>
            <a:ext cx="2043165" cy="629127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4E65B7ED-8499-8BDB-F3B1-1FF6B92F57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39208" y="2407228"/>
            <a:ext cx="304800" cy="3048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23881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2EB2B6-B8CF-E55D-F184-AC9155BA536B}"/>
              </a:ext>
            </a:extLst>
          </p:cNvPr>
          <p:cNvSpPr/>
          <p:nvPr userDrawn="1"/>
        </p:nvSpPr>
        <p:spPr>
          <a:xfrm>
            <a:off x="73025" y="66675"/>
            <a:ext cx="5175250" cy="363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B5616B-A539-4857-D460-93E7EB16F331}"/>
              </a:ext>
            </a:extLst>
          </p:cNvPr>
          <p:cNvSpPr/>
          <p:nvPr userDrawn="1"/>
        </p:nvSpPr>
        <p:spPr>
          <a:xfrm>
            <a:off x="73025" y="66675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1A20C0-A100-5BA7-E7BA-3B9F4BBFFCE3}"/>
              </a:ext>
            </a:extLst>
          </p:cNvPr>
          <p:cNvSpPr/>
          <p:nvPr userDrawn="1"/>
        </p:nvSpPr>
        <p:spPr>
          <a:xfrm flipH="1" flipV="1">
            <a:off x="3041650" y="275370"/>
            <a:ext cx="0" cy="3221160"/>
          </a:xfrm>
          <a:prstGeom prst="line">
            <a:avLst/>
          </a:prstGeom>
          <a:ln w="31750" cap="flat">
            <a:solidFill>
              <a:srgbClr val="0042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8C69283-E3C6-5C6A-F451-887DCB608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6849" y="2190750"/>
            <a:ext cx="304745" cy="1305780"/>
          </a:xfrm>
        </p:spPr>
        <p:txBody>
          <a:bodyPr vert="vert270">
            <a:noAutofit/>
          </a:bodyPr>
          <a:lstStyle>
            <a:lvl1pPr marL="0" indent="0">
              <a:buNone/>
              <a:defRPr sz="1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Kontakt, Bildquelle</a:t>
            </a:r>
          </a:p>
        </p:txBody>
      </p:sp>
    </p:spTree>
    <p:extLst>
      <p:ext uri="{BB962C8B-B14F-4D97-AF65-F5344CB8AC3E}">
        <p14:creationId xmlns:p14="http://schemas.microsoft.com/office/powerpoint/2010/main" val="30075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seite - WLZ">
    <p:bg>
      <p:bgPr>
        <a:solidFill>
          <a:srgbClr val="0042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2EB2B6-B8CF-E55D-F184-AC9155BA536B}"/>
              </a:ext>
            </a:extLst>
          </p:cNvPr>
          <p:cNvSpPr/>
          <p:nvPr userDrawn="1"/>
        </p:nvSpPr>
        <p:spPr>
          <a:xfrm>
            <a:off x="73025" y="66675"/>
            <a:ext cx="5175250" cy="3638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3B5616B-A539-4857-D460-93E7EB16F331}"/>
              </a:ext>
            </a:extLst>
          </p:cNvPr>
          <p:cNvSpPr/>
          <p:nvPr userDrawn="1"/>
        </p:nvSpPr>
        <p:spPr>
          <a:xfrm>
            <a:off x="73025" y="66675"/>
            <a:ext cx="1751988" cy="538549"/>
          </a:xfrm>
          <a:custGeom>
            <a:avLst/>
            <a:gdLst/>
            <a:ahLst/>
            <a:cxnLst/>
            <a:rect l="l" t="t" r="r" b="b"/>
            <a:pathLst>
              <a:path w="1751988" h="538549">
                <a:moveTo>
                  <a:pt x="0" y="0"/>
                </a:moveTo>
                <a:lnTo>
                  <a:pt x="1751987" y="0"/>
                </a:lnTo>
                <a:lnTo>
                  <a:pt x="1751987" y="538549"/>
                </a:lnTo>
                <a:lnTo>
                  <a:pt x="0" y="5385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F1A20C0-A100-5BA7-E7BA-3B9F4BBFFCE3}"/>
              </a:ext>
            </a:extLst>
          </p:cNvPr>
          <p:cNvSpPr/>
          <p:nvPr userDrawn="1"/>
        </p:nvSpPr>
        <p:spPr>
          <a:xfrm flipH="1" flipV="1">
            <a:off x="3041650" y="275370"/>
            <a:ext cx="0" cy="3221160"/>
          </a:xfrm>
          <a:prstGeom prst="line">
            <a:avLst/>
          </a:prstGeom>
          <a:ln w="31750" cap="flat">
            <a:solidFill>
              <a:srgbClr val="0042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8C69283-E3C6-5C6A-F451-887DCB608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6849" y="2190750"/>
            <a:ext cx="304745" cy="1305780"/>
          </a:xfrm>
        </p:spPr>
        <p:txBody>
          <a:bodyPr vert="vert270">
            <a:noAutofit/>
          </a:bodyPr>
          <a:lstStyle>
            <a:lvl1pPr marL="0" indent="0">
              <a:buNone/>
              <a:defRPr sz="10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Kontakt, Bildquelle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84C73E-028A-072A-9776-559470D0B4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228" y="3348892"/>
            <a:ext cx="1905000" cy="29527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4287"/>
                </a:solidFill>
              </a:defRPr>
            </a:lvl1pPr>
          </a:lstStyle>
          <a:p>
            <a:pPr lvl="0"/>
            <a:r>
              <a:rPr lang="de-DE" dirty="0"/>
              <a:t>*Erklärung WLZ</a:t>
            </a:r>
          </a:p>
        </p:txBody>
      </p:sp>
    </p:spTree>
    <p:extLst>
      <p:ext uri="{BB962C8B-B14F-4D97-AF65-F5344CB8AC3E}">
        <p14:creationId xmlns:p14="http://schemas.microsoft.com/office/powerpoint/2010/main" val="259324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E94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A35E6A8-135D-92B2-46F9-2ECD88F18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108445" cy="3771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FB9C26D-3CA1-6F0C-7750-487C138CE998}"/>
              </a:ext>
            </a:extLst>
          </p:cNvPr>
          <p:cNvSpPr/>
          <p:nvPr userDrawn="1"/>
        </p:nvSpPr>
        <p:spPr>
          <a:xfrm flipH="1" flipV="1">
            <a:off x="4108450" y="1"/>
            <a:ext cx="0" cy="3771899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0A428905-235B-EB7E-76CB-9EE141CBE78F}"/>
              </a:ext>
            </a:extLst>
          </p:cNvPr>
          <p:cNvSpPr/>
          <p:nvPr userDrawn="1"/>
        </p:nvSpPr>
        <p:spPr>
          <a:xfrm>
            <a:off x="4117744" y="33087"/>
            <a:ext cx="1203556" cy="717550"/>
          </a:xfrm>
          <a:custGeom>
            <a:avLst/>
            <a:gdLst/>
            <a:ahLst/>
            <a:cxnLst/>
            <a:rect l="l" t="t" r="r" b="b"/>
            <a:pathLst>
              <a:path w="1472916" h="972289">
                <a:moveTo>
                  <a:pt x="0" y="0"/>
                </a:moveTo>
                <a:lnTo>
                  <a:pt x="1472916" y="0"/>
                </a:lnTo>
                <a:lnTo>
                  <a:pt x="1472916" y="972289"/>
                </a:lnTo>
                <a:lnTo>
                  <a:pt x="0" y="97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ADF475E3-8212-81CF-7AB8-13D72C03E73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0650" y="153527"/>
            <a:ext cx="838200" cy="7175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dirty="0"/>
              <a:t>  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4E4A8F2-E2D8-D07A-DE8D-386A95EF6E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291013"/>
            <a:ext cx="457200" cy="1447800"/>
          </a:xfrm>
        </p:spPr>
        <p:txBody>
          <a:bodyPr vert="vert270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*Bedeutung WLZ</a:t>
            </a:r>
          </a:p>
        </p:txBody>
      </p:sp>
    </p:spTree>
    <p:extLst>
      <p:ext uri="{BB962C8B-B14F-4D97-AF65-F5344CB8AC3E}">
        <p14:creationId xmlns:p14="http://schemas.microsoft.com/office/powerpoint/2010/main" val="34020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3213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50" y="1200150"/>
            <a:ext cx="4946650" cy="25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7" r:id="rId4"/>
    <p:sldLayoutId id="2147483668" r:id="rId5"/>
    <p:sldLayoutId id="2147483666" r:id="rId6"/>
    <p:sldLayoutId id="2147483657" r:id="rId7"/>
    <p:sldLayoutId id="214748365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5321300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650" y="1200150"/>
            <a:ext cx="4946650" cy="257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3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8B07CDB-3FC3-CE21-87C4-E03710127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65DA9193-50F8-43D4-4718-00E007DE67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74DCC90-95F6-02B4-6F59-87C0FC4E7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69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Kleidung, Person, draußen, Mann enthält.&#10;&#10;Automatisch generierte Beschreibung">
            <a:extLst>
              <a:ext uri="{FF2B5EF4-FFF2-40B4-BE49-F238E27FC236}">
                <a16:creationId xmlns:a16="http://schemas.microsoft.com/office/drawing/2014/main" id="{06CBDF1B-A218-AD7A-E72F-22AF0F09A44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4" b="3554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6C37C6-0C46-D7B9-2305-027A2901B1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de-DE" dirty="0"/>
              <a:t>Wir stehen für Demokratie!</a:t>
            </a:r>
          </a:p>
        </p:txBody>
      </p:sp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26B55AF6-272F-024E-D5A8-1B3D7A9E131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-28198" t="12011" r="-12794" b="13424"/>
          <a:stretch>
            <a:fillRect/>
          </a:stretch>
        </p:blipFill>
        <p:spPr>
          <a:xfrm>
            <a:off x="374650" y="2495550"/>
            <a:ext cx="1524000" cy="946150"/>
          </a:xfrm>
          <a:prstGeom prst="rect">
            <a:avLst/>
          </a:prstGeom>
        </p:spPr>
      </p:pic>
      <p:sp>
        <p:nvSpPr>
          <p:cNvPr id="5" name="Textplatzhalter 9">
            <a:extLst>
              <a:ext uri="{FF2B5EF4-FFF2-40B4-BE49-F238E27FC236}">
                <a16:creationId xmlns:a16="http://schemas.microsoft.com/office/drawing/2014/main" id="{E0A7D9C9-937A-4E92-A612-34422699C379}"/>
              </a:ext>
            </a:extLst>
          </p:cNvPr>
          <p:cNvSpPr txBox="1">
            <a:spLocks/>
          </p:cNvSpPr>
          <p:nvPr/>
        </p:nvSpPr>
        <p:spPr>
          <a:xfrm>
            <a:off x="1555750" y="234315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6745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draußen, Himmel, Gras, Baum enthält.&#10;&#10;KI-generierte Inhalte können fehlerhaft sein.">
            <a:extLst>
              <a:ext uri="{FF2B5EF4-FFF2-40B4-BE49-F238E27FC236}">
                <a16:creationId xmlns:a16="http://schemas.microsoft.com/office/drawing/2014/main" id="{AF50C3AE-B570-26EC-6C1C-3156C6EE869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r="28623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B6DC86-924D-0B4E-C066-C4FDBD1C7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Für mehr Vielfalt!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F4BDBEE3-D50C-2604-38F9-0E0D929257E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8331" b="18331"/>
          <a:stretch>
            <a:fillRect/>
          </a:stretch>
        </p:blipFill>
        <p:spPr>
          <a:xfrm rot="16200000">
            <a:off x="374650" y="2495550"/>
            <a:ext cx="1524000" cy="946150"/>
          </a:xfrm>
          <a:prstGeom prst="rect">
            <a:avLst/>
          </a:prstGeom>
        </p:spPr>
      </p:pic>
      <p:sp>
        <p:nvSpPr>
          <p:cNvPr id="2" name="Textplatzhalter 9">
            <a:extLst>
              <a:ext uri="{FF2B5EF4-FFF2-40B4-BE49-F238E27FC236}">
                <a16:creationId xmlns:a16="http://schemas.microsoft.com/office/drawing/2014/main" id="{7AA4BE17-A15C-0B66-44F6-6744601F3F8B}"/>
              </a:ext>
            </a:extLst>
          </p:cNvPr>
          <p:cNvSpPr txBox="1">
            <a:spLocks/>
          </p:cNvSpPr>
          <p:nvPr/>
        </p:nvSpPr>
        <p:spPr>
          <a:xfrm>
            <a:off x="644366" y="213855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56070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Bild, das draußen, Himmel, Gras, Pflanze enthält.&#10;&#10;KI-generierte Inhalte können fehlerhaft sein.">
            <a:extLst>
              <a:ext uri="{FF2B5EF4-FFF2-40B4-BE49-F238E27FC236}">
                <a16:creationId xmlns:a16="http://schemas.microsoft.com/office/drawing/2014/main" id="{D693C27A-7184-72A4-5726-960E3EF9DEA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r="26650"/>
          <a:stretch>
            <a:fillRect/>
          </a:stretch>
        </p:blipFill>
        <p:spPr>
          <a:xfrm rot="-5400000">
            <a:off x="1638015" y="-781362"/>
            <a:ext cx="2877122" cy="4489448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07277E-055C-A74B-920E-3F7BAA5CC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93850" y="3319819"/>
            <a:ext cx="3703847" cy="427280"/>
          </a:xfrm>
        </p:spPr>
        <p:txBody>
          <a:bodyPr>
            <a:noAutofit/>
          </a:bodyPr>
          <a:lstStyle/>
          <a:p>
            <a:r>
              <a:rPr lang="de-DE" dirty="0"/>
              <a:t>Gemeinsam neue Wege finden.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540CC124-A848-22EC-4F93-4988DC94420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6121" b="161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8FC0ECE-015A-F138-B122-1BD4B57C84A1}"/>
              </a:ext>
            </a:extLst>
          </p:cNvPr>
          <p:cNvSpPr txBox="1">
            <a:spLocks/>
          </p:cNvSpPr>
          <p:nvPr/>
        </p:nvSpPr>
        <p:spPr>
          <a:xfrm>
            <a:off x="146050" y="211455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9526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draußen, Baum, Kleidung, Person enthält.&#10;&#10;KI-generierte Inhalte können fehlerhaft sein.">
            <a:extLst>
              <a:ext uri="{FF2B5EF4-FFF2-40B4-BE49-F238E27FC236}">
                <a16:creationId xmlns:a16="http://schemas.microsoft.com/office/drawing/2014/main" id="{E19E9632-1F45-44E7-8FE8-7FB8A677099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939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82FFBF-4DD9-0EE8-3753-64BE942576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r"/>
            <a:r>
              <a:rPr lang="de-DE" dirty="0"/>
              <a:t>Auf ins Abenteuer!</a:t>
            </a:r>
          </a:p>
        </p:txBody>
      </p:sp>
      <p:pic>
        <p:nvPicPr>
          <p:cNvPr id="2" name="Bildplatzhalter 2">
            <a:extLst>
              <a:ext uri="{FF2B5EF4-FFF2-40B4-BE49-F238E27FC236}">
                <a16:creationId xmlns:a16="http://schemas.microsoft.com/office/drawing/2014/main" id="{06BBD313-703A-E2AA-D381-B878BF92765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8331" b="18331"/>
          <a:stretch>
            <a:fillRect/>
          </a:stretch>
        </p:blipFill>
        <p:spPr>
          <a:xfrm>
            <a:off x="236765" y="2647950"/>
            <a:ext cx="1524000" cy="946150"/>
          </a:xfrm>
          <a:prstGeom prst="rect">
            <a:avLst/>
          </a:prstGeom>
        </p:spPr>
      </p:pic>
      <p:sp>
        <p:nvSpPr>
          <p:cNvPr id="3" name="Textplatzhalter 9">
            <a:extLst>
              <a:ext uri="{FF2B5EF4-FFF2-40B4-BE49-F238E27FC236}">
                <a16:creationId xmlns:a16="http://schemas.microsoft.com/office/drawing/2014/main" id="{99CA184E-1A6E-DE20-2001-116C8B957569}"/>
              </a:ext>
            </a:extLst>
          </p:cNvPr>
          <p:cNvSpPr txBox="1">
            <a:spLocks/>
          </p:cNvSpPr>
          <p:nvPr/>
        </p:nvSpPr>
        <p:spPr>
          <a:xfrm>
            <a:off x="1410607" y="257175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462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20B5BD8-7803-578D-E02C-C06098885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39EF156-6DAD-6D06-F188-BA7E49ABC2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8A813C8-2600-F68B-E075-37D7EEB2BE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46650" y="2349366"/>
            <a:ext cx="374650" cy="142253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AAB455F8-3AD1-58FF-EFCF-AFEFBCC24E63}"/>
              </a:ext>
            </a:extLst>
          </p:cNvPr>
          <p:cNvSpPr/>
          <p:nvPr/>
        </p:nvSpPr>
        <p:spPr>
          <a:xfrm>
            <a:off x="4117744" y="33087"/>
            <a:ext cx="1203556" cy="717550"/>
          </a:xfrm>
          <a:custGeom>
            <a:avLst/>
            <a:gdLst/>
            <a:ahLst/>
            <a:cxnLst/>
            <a:rect l="l" t="t" r="r" b="b"/>
            <a:pathLst>
              <a:path w="1472916" h="972289">
                <a:moveTo>
                  <a:pt x="0" y="0"/>
                </a:moveTo>
                <a:lnTo>
                  <a:pt x="1472916" y="0"/>
                </a:lnTo>
                <a:lnTo>
                  <a:pt x="1472916" y="972289"/>
                </a:lnTo>
                <a:lnTo>
                  <a:pt x="0" y="97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691B1BC-1F53-5127-3832-B9B3ADE8EAE3}"/>
              </a:ext>
            </a:extLst>
          </p:cNvPr>
          <p:cNvSpPr/>
          <p:nvPr/>
        </p:nvSpPr>
        <p:spPr>
          <a:xfrm>
            <a:off x="4117744" y="25972"/>
            <a:ext cx="1203556" cy="717550"/>
          </a:xfrm>
          <a:custGeom>
            <a:avLst/>
            <a:gdLst/>
            <a:ahLst/>
            <a:cxnLst/>
            <a:rect l="l" t="t" r="r" b="b"/>
            <a:pathLst>
              <a:path w="1472916" h="972289">
                <a:moveTo>
                  <a:pt x="0" y="0"/>
                </a:moveTo>
                <a:lnTo>
                  <a:pt x="1472916" y="0"/>
                </a:lnTo>
                <a:lnTo>
                  <a:pt x="1472916" y="972289"/>
                </a:lnTo>
                <a:lnTo>
                  <a:pt x="0" y="972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4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59A3611-61F2-4849-6675-A29DB53299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8B39CB-90C0-77AF-3BC1-EE27BFF0ED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8A602D-BD17-B038-B90C-621B86B390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62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903A3331-20B2-E592-0A51-C159CB2E52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71739D-1691-DA20-A2FF-86644C36EEA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9DF240-E374-1157-E061-24A09CC758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6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D30D74A-03F7-D076-5813-AF5368BF1F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FB63C689-C0B5-799E-18E5-19E9FF5665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1C489A-4FC0-6C0C-6044-9F50AE631B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4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A7792D4A-3237-E1CE-4156-67F69A84BA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45DC76F-C891-7315-485B-60C5D58697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C3BF29-54C1-9F1F-0F58-953CC02382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13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F2D2999-174A-93E3-6DBD-C8D82B3EE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70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Kleidung, Person, draußen, Mann enthält.&#10;&#10;Automatisch generierte Beschreibung">
            <a:extLst>
              <a:ext uri="{FF2B5EF4-FFF2-40B4-BE49-F238E27FC236}">
                <a16:creationId xmlns:a16="http://schemas.microsoft.com/office/drawing/2014/main" id="{88DC94B2-65E7-94A8-B442-9A2EAE01F3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966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CF8750-DDC2-C147-5E43-B69CD10305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* tauschen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A4C77C83-1140-0E65-EF0E-9ECB5F737A31}"/>
              </a:ext>
            </a:extLst>
          </p:cNvPr>
          <p:cNvSpPr txBox="1">
            <a:spLocks/>
          </p:cNvSpPr>
          <p:nvPr/>
        </p:nvSpPr>
        <p:spPr>
          <a:xfrm>
            <a:off x="806450" y="1127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  <p:pic>
        <p:nvPicPr>
          <p:cNvPr id="4" name="Bildplatzhalter 2">
            <a:extLst>
              <a:ext uri="{FF2B5EF4-FFF2-40B4-BE49-F238E27FC236}">
                <a16:creationId xmlns:a16="http://schemas.microsoft.com/office/drawing/2014/main" id="{52B4897D-D97B-1698-2C16-00C4A4999D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6332" b="6332"/>
          <a:stretch>
            <a:fillRect/>
          </a:stretch>
        </p:blipFill>
        <p:spPr>
          <a:xfrm>
            <a:off x="120650" y="57150"/>
            <a:ext cx="838200" cy="71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8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Kleidung, Person, draußen, Mann enthält.&#10;&#10;Automatisch generierte Beschreibung">
            <a:extLst>
              <a:ext uri="{FF2B5EF4-FFF2-40B4-BE49-F238E27FC236}">
                <a16:creationId xmlns:a16="http://schemas.microsoft.com/office/drawing/2014/main" id="{5851B42B-E209-2AAE-B0C8-AE5E3CEA0D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r="15940"/>
          <a:stretch>
            <a:fillRect/>
          </a:stretch>
        </p:blipFill>
        <p:spPr>
          <a:xfrm>
            <a:off x="-1" y="0"/>
            <a:ext cx="4108445" cy="3771900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15A726-8BAD-7027-5D52-8D0D333F21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10150" y="2324100"/>
            <a:ext cx="311150" cy="1447800"/>
          </a:xfrm>
        </p:spPr>
        <p:txBody>
          <a:bodyPr/>
          <a:lstStyle/>
          <a:p>
            <a:r>
              <a:rPr lang="de-DE" dirty="0"/>
              <a:t>* bitte</a:t>
            </a:r>
          </a:p>
        </p:txBody>
      </p:sp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DA097621-5026-5BD2-622E-625ABF83ED4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49" r="149"/>
          <a:stretch>
            <a:fillRect/>
          </a:stretch>
        </p:blipFill>
        <p:spPr>
          <a:xfrm>
            <a:off x="146050" y="153527"/>
            <a:ext cx="838200" cy="717550"/>
          </a:xfrm>
          <a:prstGeom prst="rect">
            <a:avLst/>
          </a:prstGeom>
        </p:spPr>
      </p:pic>
      <p:sp>
        <p:nvSpPr>
          <p:cNvPr id="3" name="Textplatzhalter 9">
            <a:extLst>
              <a:ext uri="{FF2B5EF4-FFF2-40B4-BE49-F238E27FC236}">
                <a16:creationId xmlns:a16="http://schemas.microsoft.com/office/drawing/2014/main" id="{B2F887F5-DBB5-193E-3F15-4771E7CCC17A}"/>
              </a:ext>
            </a:extLst>
          </p:cNvPr>
          <p:cNvSpPr txBox="1">
            <a:spLocks/>
          </p:cNvSpPr>
          <p:nvPr/>
        </p:nvSpPr>
        <p:spPr>
          <a:xfrm>
            <a:off x="679450" y="57150"/>
            <a:ext cx="304800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470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CP">
      <a:dk1>
        <a:srgbClr val="004187"/>
      </a:dk1>
      <a:lt1>
        <a:srgbClr val="FFFFFF"/>
      </a:lt1>
      <a:dk2>
        <a:srgbClr val="455F51"/>
      </a:dk2>
      <a:lt2>
        <a:srgbClr val="E3DED1"/>
      </a:lt2>
      <a:accent1>
        <a:srgbClr val="004187"/>
      </a:accent1>
      <a:accent2>
        <a:srgbClr val="E94653"/>
      </a:accent2>
      <a:accent3>
        <a:srgbClr val="00B0EB"/>
      </a:accent3>
      <a:accent4>
        <a:srgbClr val="2EA028"/>
      </a:accent4>
      <a:accent5>
        <a:srgbClr val="FECF16"/>
      </a:accent5>
      <a:accent6>
        <a:srgbClr val="603609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CP">
      <a:dk1>
        <a:srgbClr val="FFFFFF"/>
      </a:dk1>
      <a:lt1>
        <a:srgbClr val="004187"/>
      </a:lt1>
      <a:dk2>
        <a:srgbClr val="E94653"/>
      </a:dk2>
      <a:lt2>
        <a:srgbClr val="00B0EB"/>
      </a:lt2>
      <a:accent1>
        <a:srgbClr val="2EA028"/>
      </a:accent1>
      <a:accent2>
        <a:srgbClr val="FECF16"/>
      </a:accent2>
      <a:accent3>
        <a:srgbClr val="603609"/>
      </a:accent3>
      <a:accent4>
        <a:srgbClr val="CDD1CA"/>
      </a:accent4>
      <a:accent5>
        <a:srgbClr val="E94653"/>
      </a:accent5>
      <a:accent6>
        <a:srgbClr val="603609"/>
      </a:accent6>
      <a:hlink>
        <a:srgbClr val="004187"/>
      </a:hlink>
      <a:folHlink>
        <a:srgbClr val="E9465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6437A8EF7863478A19493D89347E52" ma:contentTypeVersion="16" ma:contentTypeDescription="Ein neues Dokument erstellen." ma:contentTypeScope="" ma:versionID="df10651bdeaf8117ff4c44ed48aa2cf6">
  <xsd:schema xmlns:xsd="http://www.w3.org/2001/XMLSchema" xmlns:xs="http://www.w3.org/2001/XMLSchema" xmlns:p="http://schemas.microsoft.com/office/2006/metadata/properties" xmlns:ns2="6ed98ad1-0f4d-4823-b84c-e05499599419" xmlns:ns3="54c2cb3d-b01a-40ab-ab08-4ee334347f9e" xmlns:ns4="http://schemas.microsoft.com/sharepoint/v4" targetNamespace="http://schemas.microsoft.com/office/2006/metadata/properties" ma:root="true" ma:fieldsID="7c9446b272e95b2731da3b91a5f6d11c" ns2:_="" ns3:_="" ns4:_="">
    <xsd:import namespace="6ed98ad1-0f4d-4823-b84c-e05499599419"/>
    <xsd:import namespace="54c2cb3d-b01a-40ab-ab08-4ee334347f9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98ad1-0f4d-4823-b84c-e0549959941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c49355de-8b62-4638-a250-a747c99fc5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2cb3d-b01a-40ab-ab08-4ee334347f9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30afc2-5cfc-49cb-b99e-b2f0fc2a3b78}" ma:internalName="TaxCatchAll" ma:showField="CatchAllData" ma:web="54c2cb3d-b01a-40ab-ab08-4ee334347f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c2cb3d-b01a-40ab-ab08-4ee334347f9e" xsi:nil="true"/>
    <lcf76f155ced4ddcb4097134ff3c332f xmlns="6ed98ad1-0f4d-4823-b84c-e05499599419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74A41E3-F77D-4B4C-9680-2C2DD219F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d98ad1-0f4d-4823-b84c-e05499599419"/>
    <ds:schemaRef ds:uri="54c2cb3d-b01a-40ab-ab08-4ee334347f9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0A805-88E3-4318-AD4B-AD5685924F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3C5478-F078-46B1-AD2F-95624B9D0998}">
  <ds:schemaRefs>
    <ds:schemaRef ds:uri="6ed98ad1-0f4d-4823-b84c-e05499599419"/>
    <ds:schemaRef ds:uri="http://schemas.microsoft.com/office/infopath/2007/PartnerControls"/>
    <ds:schemaRef ds:uri="54c2cb3d-b01a-40ab-ab08-4ee334347f9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sharepoint/v4"/>
    <ds:schemaRef ds:uri="http://purl.org/dc/elements/1.1/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Macintosh PowerPoint</Application>
  <PresentationFormat>Benutzerdefiniert</PresentationFormat>
  <Paragraphs>13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Roboto</vt:lpstr>
      <vt:lpstr>Calibri</vt:lpstr>
      <vt:lpstr>Aptos</vt:lpstr>
      <vt:lpstr>Arial</vt:lpstr>
      <vt:lpstr>Office Theme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Postkarten Geb. 24</dc:title>
  <cp:lastModifiedBy>Johanna "krteček" Mixsa [VCP]</cp:lastModifiedBy>
  <cp:revision>39</cp:revision>
  <dcterms:created xsi:type="dcterms:W3CDTF">2006-08-16T00:00:00Z</dcterms:created>
  <dcterms:modified xsi:type="dcterms:W3CDTF">2025-06-27T05:50:44Z</dcterms:modified>
  <dc:identifier>DAFpigGbxhc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0x010100316437A8EF7863478A19493D89347E52</vt:lpwstr>
  </property>
  <property fmtid="{D5CDD505-2E9C-101B-9397-08002B2CF9AE}" pid="3" name="MediaServiceImageTags">
    <vt:lpwstr/>
  </property>
</Properties>
</file>