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60" r:id="rId5"/>
    <p:sldId id="258" r:id="rId6"/>
    <p:sldId id="261" r:id="rId7"/>
  </p:sldIdLst>
  <p:sldSz cx="10693400" cy="7556500"/>
  <p:notesSz cx="6858000" cy="9144000"/>
  <p:embeddedFontLst>
    <p:embeddedFont>
      <p:font typeface="WALDLAEUFERZEICHEN-PFADFINDEN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0" userDrawn="1">
          <p15:clr>
            <a:srgbClr val="A4A3A4"/>
          </p15:clr>
        </p15:guide>
        <p15:guide id="2" pos="22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87"/>
    <a:srgbClr val="F9C5C9"/>
    <a:srgbClr val="C3D1E0"/>
    <a:srgbClr val="E94653"/>
    <a:srgbClr val="CCE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8E02EE-333A-5526-6770-B56285975D28}" v="1" dt="2025-05-07T20:43:27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38" autoAdjust="0"/>
  </p:normalViewPr>
  <p:slideViewPr>
    <p:cSldViewPr>
      <p:cViewPr>
        <p:scale>
          <a:sx n="66" d="100"/>
          <a:sy n="66" d="100"/>
        </p:scale>
        <p:origin x="888" y="178"/>
      </p:cViewPr>
      <p:guideLst>
        <p:guide orient="horz" pos="2140"/>
        <p:guide pos="2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a &quot;krteček&quot; Mixsa [VCP]" userId="S::johanna.mixsa@vcp.de::84db5966-e12b-4379-b944-52dd38e48a4f" providerId="AD" clId="Web-{1F8E02EE-333A-5526-6770-B56285975D28}"/>
    <pc:docChg chg="addSld">
      <pc:chgData name="Johanna &quot;krteček&quot; Mixsa [VCP]" userId="S::johanna.mixsa@vcp.de::84db5966-e12b-4379-b944-52dd38e48a4f" providerId="AD" clId="Web-{1F8E02EE-333A-5526-6770-B56285975D28}" dt="2025-05-07T20:43:27.813" v="0"/>
      <pc:docMkLst>
        <pc:docMk/>
      </pc:docMkLst>
      <pc:sldChg chg="new">
        <pc:chgData name="Johanna &quot;krteček&quot; Mixsa [VCP]" userId="S::johanna.mixsa@vcp.de::84db5966-e12b-4379-b944-52dd38e48a4f" providerId="AD" clId="Web-{1F8E02EE-333A-5526-6770-B56285975D28}" dt="2025-05-07T20:43:27.813" v="0"/>
        <pc:sldMkLst>
          <pc:docMk/>
          <pc:sldMk cId="229370875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Auße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E6CAB5BF-5F92-13B6-1F2B-6B152B948C9C}"/>
              </a:ext>
            </a:extLst>
          </p:cNvPr>
          <p:cNvSpPr/>
          <p:nvPr userDrawn="1"/>
        </p:nvSpPr>
        <p:spPr>
          <a:xfrm>
            <a:off x="3561800" y="0"/>
            <a:ext cx="7131600" cy="7577634"/>
          </a:xfrm>
          <a:prstGeom prst="rect">
            <a:avLst/>
          </a:prstGeom>
          <a:solidFill>
            <a:srgbClr val="004287"/>
          </a:solidFill>
          <a:ln>
            <a:solidFill>
              <a:srgbClr val="00428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waldlaeuferzeichen-pfadfinden" panose="02000509000000000000" pitchFamily="49" charset="0"/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D13926C5-D37B-F5ED-7F33-6C7CAF8E8BB9}"/>
              </a:ext>
            </a:extLst>
          </p:cNvPr>
          <p:cNvSpPr/>
          <p:nvPr userDrawn="1"/>
        </p:nvSpPr>
        <p:spPr>
          <a:xfrm>
            <a:off x="7677196" y="167841"/>
            <a:ext cx="2572534" cy="793094"/>
          </a:xfrm>
          <a:custGeom>
            <a:avLst/>
            <a:gdLst/>
            <a:ahLst/>
            <a:cxnLst/>
            <a:rect l="l" t="t" r="r" b="b"/>
            <a:pathLst>
              <a:path w="2572534" h="793094">
                <a:moveTo>
                  <a:pt x="0" y="0"/>
                </a:moveTo>
                <a:lnTo>
                  <a:pt x="2572534" y="0"/>
                </a:lnTo>
                <a:lnTo>
                  <a:pt x="2572534" y="793094"/>
                </a:lnTo>
                <a:lnTo>
                  <a:pt x="0" y="79309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D81F6690-397A-D8B5-2230-7C3301253FF7}"/>
              </a:ext>
            </a:extLst>
          </p:cNvPr>
          <p:cNvSpPr/>
          <p:nvPr userDrawn="1"/>
        </p:nvSpPr>
        <p:spPr>
          <a:xfrm>
            <a:off x="4059733" y="167841"/>
            <a:ext cx="2572534" cy="793094"/>
          </a:xfrm>
          <a:custGeom>
            <a:avLst/>
            <a:gdLst/>
            <a:ahLst/>
            <a:cxnLst/>
            <a:rect l="l" t="t" r="r" b="b"/>
            <a:pathLst>
              <a:path w="2572534" h="793094">
                <a:moveTo>
                  <a:pt x="0" y="0"/>
                </a:moveTo>
                <a:lnTo>
                  <a:pt x="2572534" y="0"/>
                </a:lnTo>
                <a:lnTo>
                  <a:pt x="2572534" y="793094"/>
                </a:lnTo>
                <a:lnTo>
                  <a:pt x="0" y="79309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14" name="Group 10">
            <a:extLst>
              <a:ext uri="{FF2B5EF4-FFF2-40B4-BE49-F238E27FC236}">
                <a16:creationId xmlns:a16="http://schemas.microsoft.com/office/drawing/2014/main" id="{6D0F628D-99F5-49D5-EFE0-3BE9EFA3E9BF}"/>
              </a:ext>
            </a:extLst>
          </p:cNvPr>
          <p:cNvGrpSpPr>
            <a:grpSpLocks/>
          </p:cNvGrpSpPr>
          <p:nvPr userDrawn="1"/>
        </p:nvGrpSpPr>
        <p:grpSpPr>
          <a:xfrm rot="166731">
            <a:off x="3287536" y="1458365"/>
            <a:ext cx="2898424" cy="6515106"/>
            <a:chOff x="0" y="0"/>
            <a:chExt cx="1038730" cy="2334867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1F61FFC-276D-53CC-A918-7C3DE4C5BF65}"/>
                </a:ext>
              </a:extLst>
            </p:cNvPr>
            <p:cNvSpPr/>
            <p:nvPr/>
          </p:nvSpPr>
          <p:spPr>
            <a:xfrm>
              <a:off x="0" y="0"/>
              <a:ext cx="1038730" cy="2334867"/>
            </a:xfrm>
            <a:custGeom>
              <a:avLst/>
              <a:gdLst/>
              <a:ahLst/>
              <a:cxnLst/>
              <a:rect l="l" t="t" r="r" b="b"/>
              <a:pathLst>
                <a:path w="1038730" h="2334867">
                  <a:moveTo>
                    <a:pt x="0" y="0"/>
                  </a:moveTo>
                  <a:lnTo>
                    <a:pt x="1038730" y="0"/>
                  </a:lnTo>
                  <a:lnTo>
                    <a:pt x="1038730" y="2334867"/>
                  </a:lnTo>
                  <a:lnTo>
                    <a:pt x="0" y="23348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Box 12">
              <a:extLst>
                <a:ext uri="{FF2B5EF4-FFF2-40B4-BE49-F238E27FC236}">
                  <a16:creationId xmlns:a16="http://schemas.microsoft.com/office/drawing/2014/main" id="{B8BFC3B0-3AF0-5C13-C3B6-2C5233CBD5AA}"/>
                </a:ext>
              </a:extLst>
            </p:cNvPr>
            <p:cNvSpPr txBox="1"/>
            <p:nvPr/>
          </p:nvSpPr>
          <p:spPr>
            <a:xfrm>
              <a:off x="0" y="-38100"/>
              <a:ext cx="1038730" cy="23729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C0341F8E-066C-481D-8570-14B1EF88C712}"/>
              </a:ext>
            </a:extLst>
          </p:cNvPr>
          <p:cNvSpPr/>
          <p:nvPr userDrawn="1"/>
        </p:nvSpPr>
        <p:spPr>
          <a:xfrm rot="166109">
            <a:off x="7477681" y="1041773"/>
            <a:ext cx="3595132" cy="6683106"/>
          </a:xfrm>
          <a:prstGeom prst="rect">
            <a:avLst/>
          </a:prstGeom>
          <a:solidFill>
            <a:srgbClr val="C3D1E0"/>
          </a:solidFill>
          <a:ln>
            <a:solidFill>
              <a:srgbClr val="C3D1E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6771D26-238B-7982-9F49-2F557D6A0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37500" y="1875336"/>
            <a:ext cx="2755900" cy="56811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2D879B6-3617-EB83-3DEC-84B6315AE5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63486" y="378015"/>
            <a:ext cx="2998788" cy="195243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  <a:p>
            <a:r>
              <a:rPr lang="de-DE" dirty="0"/>
              <a:t> </a:t>
            </a:r>
          </a:p>
        </p:txBody>
      </p:sp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33E94259-B26B-47FF-AD5D-5BB7D02CED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3486" y="2603853"/>
            <a:ext cx="2998788" cy="381684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Textplatzhalter 12">
            <a:extLst>
              <a:ext uri="{FF2B5EF4-FFF2-40B4-BE49-F238E27FC236}">
                <a16:creationId xmlns:a16="http://schemas.microsoft.com/office/drawing/2014/main" id="{B032DB6F-CCA0-CE0F-6568-EEC4A735B73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51118" y="2538012"/>
            <a:ext cx="2181382" cy="783038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Anschrift</a:t>
            </a:r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970001FB-F05B-FC5F-B7FE-3EC1AFB605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738589" y="844175"/>
            <a:ext cx="865245" cy="800993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rgbClr val="E94653"/>
                </a:solidFill>
                <a:latin typeface="waldlaeuferzeichen-pfadfinden" panose="02000509000000000000" pitchFamily="49" charset="0"/>
              </a:defRPr>
            </a:lvl1pPr>
          </a:lstStyle>
          <a:p>
            <a:pPr lvl="0"/>
            <a:r>
              <a:rPr lang="de-DE" dirty="0" err="1"/>
              <a:t>y</a:t>
            </a:r>
            <a:endParaRPr lang="de-DE" dirty="0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90C6DBAC-DFB4-6EA8-5EF0-20230B576A1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00950" y="5959041"/>
            <a:ext cx="260350" cy="1553009"/>
          </a:xfrm>
        </p:spPr>
        <p:txBody>
          <a:bodyPr vert="vert270">
            <a:normAutofit/>
          </a:bodyPr>
          <a:lstStyle>
            <a:lvl1pPr marL="0" indent="0">
              <a:buNone/>
              <a:defRPr sz="1400" b="1">
                <a:solidFill>
                  <a:srgbClr val="E94653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*Bedeutung WLZ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1DD2CCD-8595-977A-7579-76EA6BCC05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27614" y="1081960"/>
            <a:ext cx="2776220" cy="71755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pPr lvl="0"/>
            <a:r>
              <a:rPr lang="de-DE" dirty="0"/>
              <a:t>Dein Titel</a:t>
            </a:r>
          </a:p>
        </p:txBody>
      </p:sp>
      <p:sp>
        <p:nvSpPr>
          <p:cNvPr id="18" name="Textplatzhalter 12">
            <a:extLst>
              <a:ext uri="{FF2B5EF4-FFF2-40B4-BE49-F238E27FC236}">
                <a16:creationId xmlns:a16="http://schemas.microsoft.com/office/drawing/2014/main" id="{3E6F64B4-CFFC-F387-DC2B-C8D2B06051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51118" y="6164564"/>
            <a:ext cx="2181382" cy="585486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Sonstige Hinweise (bspw. Bildrechte)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4AAFE7B0-4913-F3A4-A522-A3375F2EAB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51275" y="3473450"/>
            <a:ext cx="581025" cy="304800"/>
          </a:xfrm>
        </p:spPr>
        <p:txBody>
          <a:bodyPr anchor="t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Tel.</a:t>
            </a:r>
            <a:endParaRPr lang="de-DE" dirty="0"/>
          </a:p>
        </p:txBody>
      </p:sp>
      <p:sp>
        <p:nvSpPr>
          <p:cNvPr id="27" name="Textplatzhalter 25">
            <a:extLst>
              <a:ext uri="{FF2B5EF4-FFF2-40B4-BE49-F238E27FC236}">
                <a16:creationId xmlns:a16="http://schemas.microsoft.com/office/drawing/2014/main" id="{D6250415-68BC-7E3F-1CDB-DE85804C97C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48812" y="3472180"/>
            <a:ext cx="1583688" cy="304800"/>
          </a:xfrm>
        </p:spPr>
        <p:txBody>
          <a:bodyPr anchor="t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Telefonnummer</a:t>
            </a:r>
            <a:endParaRPr lang="de-DE" dirty="0"/>
          </a:p>
        </p:txBody>
      </p:sp>
      <p:sp>
        <p:nvSpPr>
          <p:cNvPr id="28" name="Textplatzhalter 25">
            <a:extLst>
              <a:ext uri="{FF2B5EF4-FFF2-40B4-BE49-F238E27FC236}">
                <a16:creationId xmlns:a16="http://schemas.microsoft.com/office/drawing/2014/main" id="{920E5E1E-F925-52B4-F121-8C2014BFFA7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851275" y="3787140"/>
            <a:ext cx="581025" cy="304800"/>
          </a:xfrm>
        </p:spPr>
        <p:txBody>
          <a:bodyPr anchor="t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Fax</a:t>
            </a:r>
            <a:endParaRPr lang="de-DE" dirty="0"/>
          </a:p>
        </p:txBody>
      </p:sp>
      <p:sp>
        <p:nvSpPr>
          <p:cNvPr id="29" name="Textplatzhalter 25">
            <a:extLst>
              <a:ext uri="{FF2B5EF4-FFF2-40B4-BE49-F238E27FC236}">
                <a16:creationId xmlns:a16="http://schemas.microsoft.com/office/drawing/2014/main" id="{3AA43310-4276-345F-F2F4-644E89BB68E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8812" y="3785870"/>
            <a:ext cx="1583688" cy="304800"/>
          </a:xfrm>
        </p:spPr>
        <p:txBody>
          <a:bodyPr anchor="t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Faxnummer</a:t>
            </a:r>
            <a:endParaRPr lang="de-DE" dirty="0"/>
          </a:p>
        </p:txBody>
      </p:sp>
      <p:sp>
        <p:nvSpPr>
          <p:cNvPr id="30" name="Textplatzhalter 25">
            <a:extLst>
              <a:ext uri="{FF2B5EF4-FFF2-40B4-BE49-F238E27FC236}">
                <a16:creationId xmlns:a16="http://schemas.microsoft.com/office/drawing/2014/main" id="{DCCF2A26-1613-C628-11DF-5D49BC2CD5F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51275" y="4117033"/>
            <a:ext cx="581025" cy="304800"/>
          </a:xfrm>
        </p:spPr>
        <p:txBody>
          <a:bodyPr anchor="t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E-Mail</a:t>
            </a:r>
            <a:endParaRPr lang="de-DE" dirty="0"/>
          </a:p>
        </p:txBody>
      </p:sp>
      <p:sp>
        <p:nvSpPr>
          <p:cNvPr id="31" name="Textplatzhalter 25">
            <a:extLst>
              <a:ext uri="{FF2B5EF4-FFF2-40B4-BE49-F238E27FC236}">
                <a16:creationId xmlns:a16="http://schemas.microsoft.com/office/drawing/2014/main" id="{E3D176D1-E86A-991F-A416-F719FA35B2C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48812" y="4115762"/>
            <a:ext cx="1583688" cy="568951"/>
          </a:xfrm>
        </p:spPr>
        <p:txBody>
          <a:bodyPr anchor="t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E-Mailadresse</a:t>
            </a:r>
            <a:endParaRPr lang="de-DE" dirty="0"/>
          </a:p>
        </p:txBody>
      </p:sp>
      <p:sp>
        <p:nvSpPr>
          <p:cNvPr id="32" name="Textplatzhalter 25">
            <a:extLst>
              <a:ext uri="{FF2B5EF4-FFF2-40B4-BE49-F238E27FC236}">
                <a16:creationId xmlns:a16="http://schemas.microsoft.com/office/drawing/2014/main" id="{DB8EBE17-784B-D769-E4F4-1EBC6E1CF3A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858936" y="4945470"/>
            <a:ext cx="794163" cy="304800"/>
          </a:xfrm>
        </p:spPr>
        <p:txBody>
          <a:bodyPr anchor="ctr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Internet</a:t>
            </a:r>
            <a:endParaRPr lang="de-DE" dirty="0"/>
          </a:p>
        </p:txBody>
      </p:sp>
      <p:sp>
        <p:nvSpPr>
          <p:cNvPr id="33" name="Textplatzhalter 25">
            <a:extLst>
              <a:ext uri="{FF2B5EF4-FFF2-40B4-BE49-F238E27FC236}">
                <a16:creationId xmlns:a16="http://schemas.microsoft.com/office/drawing/2014/main" id="{91D4B83E-9C90-3FBA-3EA6-D2E42761357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58253" y="4944200"/>
            <a:ext cx="1381908" cy="304800"/>
          </a:xfrm>
        </p:spPr>
        <p:txBody>
          <a:bodyPr anchor="ctr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www.dein-stamm.de</a:t>
            </a:r>
            <a:endParaRPr lang="de-DE" dirty="0"/>
          </a:p>
        </p:txBody>
      </p:sp>
      <p:sp>
        <p:nvSpPr>
          <p:cNvPr id="47" name="Textplatzhalter 25">
            <a:extLst>
              <a:ext uri="{FF2B5EF4-FFF2-40B4-BE49-F238E27FC236}">
                <a16:creationId xmlns:a16="http://schemas.microsoft.com/office/drawing/2014/main" id="{C4CEF8E5-99D0-C6A9-6B3B-87611EAF183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858936" y="5256831"/>
            <a:ext cx="794163" cy="304800"/>
          </a:xfrm>
        </p:spPr>
        <p:txBody>
          <a:bodyPr anchor="ctr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Instagram</a:t>
            </a:r>
            <a:endParaRPr lang="de-DE" dirty="0"/>
          </a:p>
        </p:txBody>
      </p:sp>
      <p:sp>
        <p:nvSpPr>
          <p:cNvPr id="48" name="Textplatzhalter 25">
            <a:extLst>
              <a:ext uri="{FF2B5EF4-FFF2-40B4-BE49-F238E27FC236}">
                <a16:creationId xmlns:a16="http://schemas.microsoft.com/office/drawing/2014/main" id="{76BE46C1-0B1C-1463-59CC-336F1542DC9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658253" y="5255561"/>
            <a:ext cx="1381908" cy="304800"/>
          </a:xfrm>
        </p:spPr>
        <p:txBody>
          <a:bodyPr anchor="ctr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@dein-stamm</a:t>
            </a:r>
            <a:endParaRPr lang="de-DE" dirty="0"/>
          </a:p>
        </p:txBody>
      </p:sp>
      <p:sp>
        <p:nvSpPr>
          <p:cNvPr id="49" name="Textplatzhalter 25">
            <a:extLst>
              <a:ext uri="{FF2B5EF4-FFF2-40B4-BE49-F238E27FC236}">
                <a16:creationId xmlns:a16="http://schemas.microsoft.com/office/drawing/2014/main" id="{C3AB0B03-156A-6B52-63FB-F76689C6EBE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858936" y="5573813"/>
            <a:ext cx="794163" cy="304800"/>
          </a:xfrm>
        </p:spPr>
        <p:txBody>
          <a:bodyPr anchor="ctr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Facebook</a:t>
            </a:r>
            <a:endParaRPr lang="de-DE" dirty="0"/>
          </a:p>
        </p:txBody>
      </p:sp>
      <p:sp>
        <p:nvSpPr>
          <p:cNvPr id="50" name="Textplatzhalter 25">
            <a:extLst>
              <a:ext uri="{FF2B5EF4-FFF2-40B4-BE49-F238E27FC236}">
                <a16:creationId xmlns:a16="http://schemas.microsoft.com/office/drawing/2014/main" id="{730B25BB-1532-2F64-1FC9-AF1F049894A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658253" y="5572543"/>
            <a:ext cx="1381908" cy="304800"/>
          </a:xfrm>
        </p:spPr>
        <p:txBody>
          <a:bodyPr anchor="ctr">
            <a:normAutofit/>
          </a:bodyPr>
          <a:lstStyle>
            <a:lvl1pPr marL="0" indent="0">
              <a:buNone/>
              <a:defRPr sz="1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@dein-stamm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Inne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459932D5-668B-918A-644F-3DA901C90B04}"/>
              </a:ext>
            </a:extLst>
          </p:cNvPr>
          <p:cNvSpPr/>
          <p:nvPr userDrawn="1"/>
        </p:nvSpPr>
        <p:spPr>
          <a:xfrm rot="21419835">
            <a:off x="5791817" y="-185783"/>
            <a:ext cx="5009779" cy="1776636"/>
          </a:xfrm>
          <a:prstGeom prst="rect">
            <a:avLst/>
          </a:prstGeom>
          <a:solidFill>
            <a:srgbClr val="F9C5C9"/>
          </a:solidFill>
          <a:ln>
            <a:solidFill>
              <a:srgbClr val="F9C5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D287608-6F4B-28DD-3209-C89A53D3EBFF}"/>
              </a:ext>
            </a:extLst>
          </p:cNvPr>
          <p:cNvSpPr/>
          <p:nvPr userDrawn="1"/>
        </p:nvSpPr>
        <p:spPr>
          <a:xfrm rot="160569">
            <a:off x="-105801" y="5627202"/>
            <a:ext cx="3291883" cy="2072820"/>
          </a:xfrm>
          <a:prstGeom prst="rect">
            <a:avLst/>
          </a:prstGeom>
          <a:solidFill>
            <a:srgbClr val="C3D1E0"/>
          </a:solidFill>
          <a:ln>
            <a:solidFill>
              <a:srgbClr val="C3D1E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Bildplatzhalter 4">
            <a:extLst>
              <a:ext uri="{FF2B5EF4-FFF2-40B4-BE49-F238E27FC236}">
                <a16:creationId xmlns:a16="http://schemas.microsoft.com/office/drawing/2014/main" id="{CC52F568-351E-0FF5-3803-EEB8B0EC86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63486" y="4845050"/>
            <a:ext cx="2998769" cy="21701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  <a:p>
            <a:r>
              <a:rPr lang="de-DE" dirty="0"/>
              <a:t> </a:t>
            </a:r>
          </a:p>
        </p:txBody>
      </p:sp>
      <p:sp>
        <p:nvSpPr>
          <p:cNvPr id="3" name="Bildplatzhalter 4">
            <a:extLst>
              <a:ext uri="{FF2B5EF4-FFF2-40B4-BE49-F238E27FC236}">
                <a16:creationId xmlns:a16="http://schemas.microsoft.com/office/drawing/2014/main" id="{B3F0003A-BA0A-7013-4BEE-093E81E5017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27466" y="2254250"/>
            <a:ext cx="3018627" cy="228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  <a:p>
            <a:r>
              <a:rPr lang="de-DE" dirty="0"/>
              <a:t> </a:t>
            </a:r>
          </a:p>
        </p:txBody>
      </p:sp>
      <p:sp>
        <p:nvSpPr>
          <p:cNvPr id="4" name="Bildplatzhalter 4">
            <a:extLst>
              <a:ext uri="{FF2B5EF4-FFF2-40B4-BE49-F238E27FC236}">
                <a16:creationId xmlns:a16="http://schemas.microsoft.com/office/drawing/2014/main" id="{674AF75D-E8A5-AD14-D038-BFE5D30B2F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31181" y="3549650"/>
            <a:ext cx="3022319" cy="228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  <a:p>
            <a:r>
              <a:rPr lang="de-DE" dirty="0"/>
              <a:t> 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6DF3EAE6-A373-9D26-AE55-4F2E0EC69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3486" y="499671"/>
            <a:ext cx="2998788" cy="41998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3AEC9116-2B55-BE52-56E9-02A1F7C21D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47306" y="4699494"/>
            <a:ext cx="2998788" cy="266700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5" name="Textplatzhalter 12">
            <a:extLst>
              <a:ext uri="{FF2B5EF4-FFF2-40B4-BE49-F238E27FC236}">
                <a16:creationId xmlns:a16="http://schemas.microsoft.com/office/drawing/2014/main" id="{E4FC6D6D-E0BF-90F6-3EA9-7330E84C15D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15121" y="499671"/>
            <a:ext cx="3043315" cy="15953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6" name="Textplatzhalter 12">
            <a:extLst>
              <a:ext uri="{FF2B5EF4-FFF2-40B4-BE49-F238E27FC236}">
                <a16:creationId xmlns:a16="http://schemas.microsoft.com/office/drawing/2014/main" id="{57B68040-CCF0-687F-7EC5-60A7E69C20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01075" y="499671"/>
            <a:ext cx="3028894" cy="28975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7" name="Textplatzhalter 12">
            <a:extLst>
              <a:ext uri="{FF2B5EF4-FFF2-40B4-BE49-F238E27FC236}">
                <a16:creationId xmlns:a16="http://schemas.microsoft.com/office/drawing/2014/main" id="{3DFE8257-6965-FF5E-F48F-8F7302C90A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31181" y="5988050"/>
            <a:ext cx="3028894" cy="137844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646CA83-064B-263E-8424-4B52F0894FEC}"/>
              </a:ext>
            </a:extLst>
          </p:cNvPr>
          <p:cNvSpPr txBox="1"/>
          <p:nvPr userDrawn="1"/>
        </p:nvSpPr>
        <p:spPr>
          <a:xfrm>
            <a:off x="165100" y="44450"/>
            <a:ext cx="4448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1600" spc="1400" baseline="0" dirty="0" err="1">
                <a:solidFill>
                  <a:schemeClr val="tx2"/>
                </a:solidFill>
                <a:latin typeface="waldlaeuferzeichen-pfadfinden" panose="02000509000000000000" pitchFamily="49" charset="0"/>
              </a:rPr>
              <a:t>skifLJWHwld</a:t>
            </a:r>
            <a:endParaRPr lang="de-DE" sz="1600" spc="1400" baseline="0" dirty="0">
              <a:solidFill>
                <a:schemeClr val="tx2"/>
              </a:solidFill>
              <a:latin typeface="waldlaeuferzeichen-pfadfinden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145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64">
          <p15:clr>
            <a:srgbClr val="9FCC3B"/>
          </p15:clr>
        </p15:guide>
        <p15:guide id="2" pos="44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0E00F69C-F6EB-8A81-BC49-56B498389F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1D0674-3D0A-A5E5-B09C-22F220199F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63FA1E-191F-803C-C5F6-E14DDCAEC3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2FECE9D-0D32-7019-9F39-3657EEC0AA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C56FFAA-460B-2243-BC7B-99F4128EC2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0BD5080-674D-F3BB-B1B4-78A1D6D253D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3EF57F3-9742-9633-B42B-528A7E26BA4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C6F6C13-34D7-5129-91B6-E237294EA5A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7C0048A0-E856-3652-660F-0C8559AB2AD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E114F9B6-18A3-4FCC-7895-D4FE45C33C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8273A73D-3768-4FE3-3558-7C58997571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5EC08998-53C6-9FB4-4500-53DEBE8D867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52B63ACC-3D2E-DF9B-4FFE-ACB152A0666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B3EEF617-143B-F0BF-27B5-DBB6283D779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3F03DA90-57F8-91DC-90D8-BCD439C11EF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FA1CEC14-92F1-981B-4972-74DB24FD969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A71A94BB-6CA5-6054-0F49-269574FDB11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AD32B2F5-096D-CD41-E332-5E7124BD18F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BF07AD97-CFBA-F4B0-2BEC-4A32432EDBA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08C6CC52-8ADA-8592-0BCE-1C42F6D019C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96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BAAD2A87-3760-1607-BAC8-BB30F88F85D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F1CED21-DC03-FEB0-A541-45C9C72F8B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68B14405-4112-1D71-EDEE-D8E2F9A845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C016EA8-541D-CDD6-1AE3-182D73E577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C6EA563-EEF6-A3E7-4FE9-E372AA9D67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AC288CF1-BD45-8614-B3A3-FB06BBDA871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4B37A82-2927-93A4-5D13-898810A569F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AE49A42-033A-B56D-2909-F0BBB9363CA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29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D4F0F3F5-9B97-4954-1C47-6A03BAEFF1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80B951E-64FC-4954-EB94-1B39556D7B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1B56BF57-AD33-BE4A-011F-7A42EC6FBD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97010AA-3821-80A2-5342-C4227B34F0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324BC611-266E-0061-A0EE-844FF8C564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168283E-5F87-364B-D7DD-EC1E7E732F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D0E9602-5452-1C6E-DF77-7B9B80B2B3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2A9CFAE-54AE-144F-69C7-19553881169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70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CP Corporate Design">
      <a:dk1>
        <a:sysClr val="windowText" lastClr="000000"/>
      </a:dk1>
      <a:lt1>
        <a:sysClr val="window" lastClr="FFFFFF"/>
      </a:lt1>
      <a:dk2>
        <a:srgbClr val="004287"/>
      </a:dk2>
      <a:lt2>
        <a:srgbClr val="CDD1CA"/>
      </a:lt2>
      <a:accent1>
        <a:srgbClr val="E94653"/>
      </a:accent1>
      <a:accent2>
        <a:srgbClr val="00B0EB"/>
      </a:accent2>
      <a:accent3>
        <a:srgbClr val="2EA028"/>
      </a:accent3>
      <a:accent4>
        <a:srgbClr val="FECF16"/>
      </a:accent4>
      <a:accent5>
        <a:srgbClr val="603609"/>
      </a:accent5>
      <a:accent6>
        <a:srgbClr val="CDD1CA"/>
      </a:accent6>
      <a:hlink>
        <a:srgbClr val="00B0EB"/>
      </a:hlink>
      <a:folHlink>
        <a:srgbClr val="E9465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spc="1400" baseline="0" dirty="0" err="1" smtClean="0">
            <a:solidFill>
              <a:schemeClr val="tx2"/>
            </a:solidFill>
            <a:latin typeface="waldlaeuferzeichen-pfadfinden" panose="02000509000000000000" pitchFamily="49" charset="0"/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6437A8EF7863478A19493D89347E52" ma:contentTypeVersion="16" ma:contentTypeDescription="Ein neues Dokument erstellen." ma:contentTypeScope="" ma:versionID="df10651bdeaf8117ff4c44ed48aa2cf6">
  <xsd:schema xmlns:xsd="http://www.w3.org/2001/XMLSchema" xmlns:xs="http://www.w3.org/2001/XMLSchema" xmlns:p="http://schemas.microsoft.com/office/2006/metadata/properties" xmlns:ns2="6ed98ad1-0f4d-4823-b84c-e05499599419" xmlns:ns3="54c2cb3d-b01a-40ab-ab08-4ee334347f9e" xmlns:ns4="http://schemas.microsoft.com/sharepoint/v4" targetNamespace="http://schemas.microsoft.com/office/2006/metadata/properties" ma:root="true" ma:fieldsID="7c9446b272e95b2731da3b91a5f6d11c" ns2:_="" ns3:_="" ns4:_="">
    <xsd:import namespace="6ed98ad1-0f4d-4823-b84c-e05499599419"/>
    <xsd:import namespace="54c2cb3d-b01a-40ab-ab08-4ee334347f9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d98ad1-0f4d-4823-b84c-e05499599419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c49355de-8b62-4638-a250-a747c99fc5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2cb3d-b01a-40ab-ab08-4ee334347f9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130afc2-5cfc-49cb-b99e-b2f0fc2a3b78}" ma:internalName="TaxCatchAll" ma:showField="CatchAllData" ma:web="54c2cb3d-b01a-40ab-ab08-4ee334347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c2cb3d-b01a-40ab-ab08-4ee334347f9e" xsi:nil="true"/>
    <lcf76f155ced4ddcb4097134ff3c332f xmlns="6ed98ad1-0f4d-4823-b84c-e05499599419">
      <Terms xmlns="http://schemas.microsoft.com/office/infopath/2007/PartnerControls"/>
    </lcf76f155ced4ddcb4097134ff3c332f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025FC261-E2BF-4DAA-8BBD-B0D393A87F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d98ad1-0f4d-4823-b84c-e05499599419"/>
    <ds:schemaRef ds:uri="54c2cb3d-b01a-40ab-ab08-4ee334347f9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0BEB42-E429-45D5-A0CC-6909F1646B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4AA01E-9DD3-4535-9CBA-7829E3AAF333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6ed98ad1-0f4d-4823-b84c-e05499599419"/>
    <ds:schemaRef ds:uri="http://schemas.microsoft.com/sharepoint/v4"/>
    <ds:schemaRef ds:uri="54c2cb3d-b01a-40ab-ab08-4ee334347f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VCP CD</Template>
  <TotalTime>0</TotalTime>
  <Words>0</Words>
  <Application>Microsoft Office PowerPoint</Application>
  <PresentationFormat>Benutzerdefiniert</PresentationFormat>
  <Paragraphs>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and Beige Recycle Workshop Modern User Information Brochure</dc:title>
  <dc:creator>Felix D.</dc:creator>
  <cp:lastModifiedBy>Felix Dick</cp:lastModifiedBy>
  <cp:revision>20</cp:revision>
  <dcterms:created xsi:type="dcterms:W3CDTF">2006-08-16T00:00:00Z</dcterms:created>
  <dcterms:modified xsi:type="dcterms:W3CDTF">2025-05-07T20:43:28Z</dcterms:modified>
  <dc:identifier>DAGYgahEV-8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0x010100316437A8EF7863478A19493D89347E52</vt:lpwstr>
  </property>
  <property fmtid="{D5CDD505-2E9C-101B-9397-08002B2CF9AE}" pid="3" name="MediaServiceImageTags">
    <vt:lpwstr/>
  </property>
</Properties>
</file>