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sldIdLst>
    <p:sldId id="258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lagen" id="{520227CF-6B9F-4836-87B7-14AB385947BE}">
          <p14:sldIdLst>
            <p14:sldId id="258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1E0"/>
    <a:srgbClr val="C1C9C1"/>
    <a:srgbClr val="701A32"/>
    <a:srgbClr val="FF0066"/>
    <a:srgbClr val="D1A8A8"/>
    <a:srgbClr val="B88C00"/>
    <a:srgbClr val="FFCE2A"/>
    <a:srgbClr val="004287"/>
    <a:srgbClr val="FFFFFF"/>
    <a:srgbClr val="AF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10969-EE1D-9646-B50E-2287D2AA29E8}" v="320" dt="2025-06-27T05:26:47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7"/>
    <p:restoredTop sz="94666"/>
  </p:normalViewPr>
  <p:slideViewPr>
    <p:cSldViewPr snapToGrid="0">
      <p:cViewPr>
        <p:scale>
          <a:sx n="89" d="100"/>
          <a:sy n="89" d="100"/>
        </p:scale>
        <p:origin x="167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&quot;krteček&quot; Mixsa [VCP]" userId="84db5966-e12b-4379-b944-52dd38e48a4f" providerId="ADAL" clId="{E2510969-EE1D-9646-B50E-2287D2AA29E8}"/>
    <pc:docChg chg="undo custSel addSld delSld modSld sldOrd modMainMaster delSection modSection">
      <pc:chgData name="Johanna &quot;krteček&quot; Mixsa [VCP]" userId="84db5966-e12b-4379-b944-52dd38e48a4f" providerId="ADAL" clId="{E2510969-EE1D-9646-B50E-2287D2AA29E8}" dt="2025-06-27T05:26:49.916" v="2336" actId="478"/>
      <pc:docMkLst>
        <pc:docMk/>
      </pc:docMkLst>
      <pc:sldChg chg="addSp delSp modSp del mod setBg">
        <pc:chgData name="Johanna &quot;krteček&quot; Mixsa [VCP]" userId="84db5966-e12b-4379-b944-52dd38e48a4f" providerId="ADAL" clId="{E2510969-EE1D-9646-B50E-2287D2AA29E8}" dt="2025-06-26T17:01:37.598" v="1100" actId="2696"/>
        <pc:sldMkLst>
          <pc:docMk/>
          <pc:sldMk cId="2367495906" sldId="256"/>
        </pc:sldMkLst>
        <pc:spChg chg="add del mod">
          <ac:chgData name="Johanna &quot;krteček&quot; Mixsa [VCP]" userId="84db5966-e12b-4379-b944-52dd38e48a4f" providerId="ADAL" clId="{E2510969-EE1D-9646-B50E-2287D2AA29E8}" dt="2025-06-26T16:44:29.372" v="439"/>
          <ac:spMkLst>
            <pc:docMk/>
            <pc:sldMk cId="2367495906" sldId="256"/>
            <ac:spMk id="3" creationId="{4211F667-61AA-049B-24B1-507767E0D13E}"/>
          </ac:spMkLst>
        </pc:spChg>
        <pc:spChg chg="add del mod">
          <ac:chgData name="Johanna &quot;krteček&quot; Mixsa [VCP]" userId="84db5966-e12b-4379-b944-52dd38e48a4f" providerId="ADAL" clId="{E2510969-EE1D-9646-B50E-2287D2AA29E8}" dt="2025-06-26T16:45:19.960" v="452" actId="478"/>
          <ac:spMkLst>
            <pc:docMk/>
            <pc:sldMk cId="2367495906" sldId="256"/>
            <ac:spMk id="7" creationId="{DCFF9EB3-7405-1E20-6710-BB5F6457C25E}"/>
          </ac:spMkLst>
        </pc:spChg>
        <pc:spChg chg="add del mod">
          <ac:chgData name="Johanna &quot;krteček&quot; Mixsa [VCP]" userId="84db5966-e12b-4379-b944-52dd38e48a4f" providerId="ADAL" clId="{E2510969-EE1D-9646-B50E-2287D2AA29E8}" dt="2025-06-26T16:55:08.726" v="642"/>
          <ac:spMkLst>
            <pc:docMk/>
            <pc:sldMk cId="2367495906" sldId="256"/>
            <ac:spMk id="8" creationId="{FE363942-6ED5-7697-36EA-E51061AC2940}"/>
          </ac:spMkLst>
        </pc:spChg>
        <pc:spChg chg="mod">
          <ac:chgData name="Johanna &quot;krteček&quot; Mixsa [VCP]" userId="84db5966-e12b-4379-b944-52dd38e48a4f" providerId="ADAL" clId="{E2510969-EE1D-9646-B50E-2287D2AA29E8}" dt="2025-06-26T16:45:22.592" v="459" actId="20577"/>
          <ac:spMkLst>
            <pc:docMk/>
            <pc:sldMk cId="2367495906" sldId="256"/>
            <ac:spMk id="10" creationId="{BEFAFC22-66F8-90F2-C7DE-51FE89BA64BF}"/>
          </ac:spMkLst>
        </pc:spChg>
        <pc:spChg chg="mod">
          <ac:chgData name="Johanna &quot;krteček&quot; Mixsa [VCP]" userId="84db5966-e12b-4379-b944-52dd38e48a4f" providerId="ADAL" clId="{E2510969-EE1D-9646-B50E-2287D2AA29E8}" dt="2025-06-26T16:45:27.277" v="476" actId="20577"/>
          <ac:spMkLst>
            <pc:docMk/>
            <pc:sldMk cId="2367495906" sldId="256"/>
            <ac:spMk id="11" creationId="{9D5FAA76-EDD0-2514-B108-1A72FB9F98C6}"/>
          </ac:spMkLst>
        </pc:spChg>
        <pc:picChg chg="add del mod">
          <ac:chgData name="Johanna &quot;krteček&quot; Mixsa [VCP]" userId="84db5966-e12b-4379-b944-52dd38e48a4f" providerId="ADAL" clId="{E2510969-EE1D-9646-B50E-2287D2AA29E8}" dt="2025-06-26T16:44:58.805" v="445" actId="478"/>
          <ac:picMkLst>
            <pc:docMk/>
            <pc:sldMk cId="2367495906" sldId="256"/>
            <ac:picMk id="5" creationId="{FB117E9F-3B7E-E23D-DC5D-C54B482ACD5A}"/>
          </ac:picMkLst>
        </pc:picChg>
        <pc:picChg chg="del mod">
          <ac:chgData name="Johanna &quot;krteček&quot; Mixsa [VCP]" userId="84db5966-e12b-4379-b944-52dd38e48a4f" providerId="ADAL" clId="{E2510969-EE1D-9646-B50E-2287D2AA29E8}" dt="2025-06-26T16:43:24.218" v="438" actId="478"/>
          <ac:picMkLst>
            <pc:docMk/>
            <pc:sldMk cId="2367495906" sldId="256"/>
            <ac:picMk id="15" creationId="{72C6558E-FDDC-1920-E4E2-46F866E3317C}"/>
          </ac:picMkLst>
        </pc:picChg>
      </pc:sldChg>
      <pc:sldChg chg="new del">
        <pc:chgData name="Johanna &quot;krteček&quot; Mixsa [VCP]" userId="84db5966-e12b-4379-b944-52dd38e48a4f" providerId="ADAL" clId="{E2510969-EE1D-9646-B50E-2287D2AA29E8}" dt="2025-06-26T16:41:31.703" v="431" actId="2696"/>
        <pc:sldMkLst>
          <pc:docMk/>
          <pc:sldMk cId="998137373" sldId="257"/>
        </pc:sldMkLst>
      </pc:sldChg>
      <pc:sldChg chg="addSp delSp modSp new mod ord">
        <pc:chgData name="Johanna &quot;krteček&quot; Mixsa [VCP]" userId="84db5966-e12b-4379-b944-52dd38e48a4f" providerId="ADAL" clId="{E2510969-EE1D-9646-B50E-2287D2AA29E8}" dt="2025-06-26T17:26:46.648" v="2102" actId="20577"/>
        <pc:sldMkLst>
          <pc:docMk/>
          <pc:sldMk cId="3451537474" sldId="257"/>
        </pc:sldMkLst>
        <pc:spChg chg="mod">
          <ac:chgData name="Johanna &quot;krteček&quot; Mixsa [VCP]" userId="84db5966-e12b-4379-b944-52dd38e48a4f" providerId="ADAL" clId="{E2510969-EE1D-9646-B50E-2287D2AA29E8}" dt="2025-06-26T17:02:07.365" v="1151" actId="20577"/>
          <ac:spMkLst>
            <pc:docMk/>
            <pc:sldMk cId="3451537474" sldId="257"/>
            <ac:spMk id="2" creationId="{8F22C9BA-6A3E-1008-CFF2-31056D6A3DDD}"/>
          </ac:spMkLst>
        </pc:spChg>
        <pc:spChg chg="mod">
          <ac:chgData name="Johanna &quot;krteček&quot; Mixsa [VCP]" userId="84db5966-e12b-4379-b944-52dd38e48a4f" providerId="ADAL" clId="{E2510969-EE1D-9646-B50E-2287D2AA29E8}" dt="2025-06-26T17:02:28.158" v="1172" actId="20577"/>
          <ac:spMkLst>
            <pc:docMk/>
            <pc:sldMk cId="3451537474" sldId="257"/>
            <ac:spMk id="3" creationId="{595F4E3F-8DCC-4B58-4112-8015C2A78858}"/>
          </ac:spMkLst>
        </pc:spChg>
        <pc:spChg chg="mod">
          <ac:chgData name="Johanna &quot;krteček&quot; Mixsa [VCP]" userId="84db5966-e12b-4379-b944-52dd38e48a4f" providerId="ADAL" clId="{E2510969-EE1D-9646-B50E-2287D2AA29E8}" dt="2025-06-26T17:10:06.822" v="1839" actId="20577"/>
          <ac:spMkLst>
            <pc:docMk/>
            <pc:sldMk cId="3451537474" sldId="257"/>
            <ac:spMk id="5" creationId="{B827ABFF-6530-E3E6-350D-DE5E856481F5}"/>
          </ac:spMkLst>
        </pc:spChg>
        <pc:spChg chg="mod">
          <ac:chgData name="Johanna &quot;krteček&quot; Mixsa [VCP]" userId="84db5966-e12b-4379-b944-52dd38e48a4f" providerId="ADAL" clId="{E2510969-EE1D-9646-B50E-2287D2AA29E8}" dt="2025-06-26T17:26:46.648" v="2102" actId="20577"/>
          <ac:spMkLst>
            <pc:docMk/>
            <pc:sldMk cId="3451537474" sldId="257"/>
            <ac:spMk id="6" creationId="{25130821-D32B-ADBE-19AF-347C67835138}"/>
          </ac:spMkLst>
        </pc:spChg>
        <pc:spChg chg="add mod">
          <ac:chgData name="Johanna &quot;krteček&quot; Mixsa [VCP]" userId="84db5966-e12b-4379-b944-52dd38e48a4f" providerId="ADAL" clId="{E2510969-EE1D-9646-B50E-2287D2AA29E8}" dt="2025-06-26T17:10:11.638" v="1840" actId="1076"/>
          <ac:spMkLst>
            <pc:docMk/>
            <pc:sldMk cId="3451537474" sldId="257"/>
            <ac:spMk id="7" creationId="{0DADDFDC-3018-5B01-1E5E-80FFB49425F5}"/>
          </ac:spMkLst>
        </pc:spChg>
        <pc:spChg chg="add del mod">
          <ac:chgData name="Johanna &quot;krteček&quot; Mixsa [VCP]" userId="84db5966-e12b-4379-b944-52dd38e48a4f" providerId="ADAL" clId="{E2510969-EE1D-9646-B50E-2287D2AA29E8}" dt="2025-06-26T17:13:25.129" v="1924"/>
          <ac:spMkLst>
            <pc:docMk/>
            <pc:sldMk cId="3451537474" sldId="257"/>
            <ac:spMk id="8" creationId="{75432758-4DEB-38F4-124B-6E953E1FD81A}"/>
          </ac:spMkLst>
        </pc:spChg>
      </pc:sldChg>
      <pc:sldChg chg="addSp delSp modSp new mod ord setBg">
        <pc:chgData name="Johanna &quot;krteček&quot; Mixsa [VCP]" userId="84db5966-e12b-4379-b944-52dd38e48a4f" providerId="ADAL" clId="{E2510969-EE1D-9646-B50E-2287D2AA29E8}" dt="2025-06-26T17:29:11.198" v="2250"/>
        <pc:sldMkLst>
          <pc:docMk/>
          <pc:sldMk cId="836495787" sldId="258"/>
        </pc:sldMkLst>
        <pc:spChg chg="mod">
          <ac:chgData name="Johanna &quot;krteček&quot; Mixsa [VCP]" userId="84db5966-e12b-4379-b944-52dd38e48a4f" providerId="ADAL" clId="{E2510969-EE1D-9646-B50E-2287D2AA29E8}" dt="2025-06-26T17:28:03.734" v="2245" actId="207"/>
          <ac:spMkLst>
            <pc:docMk/>
            <pc:sldMk cId="836495787" sldId="258"/>
            <ac:spMk id="5" creationId="{D112D7F7-BBAC-9FE5-0D32-25CF0E9CB910}"/>
          </ac:spMkLst>
        </pc:spChg>
        <pc:spChg chg="del">
          <ac:chgData name="Johanna &quot;krteček&quot; Mixsa [VCP]" userId="84db5966-e12b-4379-b944-52dd38e48a4f" providerId="ADAL" clId="{E2510969-EE1D-9646-B50E-2287D2AA29E8}" dt="2025-06-26T17:28:14.339" v="2246" actId="478"/>
          <ac:spMkLst>
            <pc:docMk/>
            <pc:sldMk cId="836495787" sldId="258"/>
            <ac:spMk id="6" creationId="{86ADACBC-1E35-CCA5-3AE5-BA4CE9073E51}"/>
          </ac:spMkLst>
        </pc:spChg>
        <pc:spChg chg="add del mod">
          <ac:chgData name="Johanna &quot;krteček&quot; Mixsa [VCP]" userId="84db5966-e12b-4379-b944-52dd38e48a4f" providerId="ADAL" clId="{E2510969-EE1D-9646-B50E-2287D2AA29E8}" dt="2025-06-26T17:27:21.436" v="2110"/>
          <ac:spMkLst>
            <pc:docMk/>
            <pc:sldMk cId="836495787" sldId="258"/>
            <ac:spMk id="7" creationId="{5C3960F6-303A-293F-8BF2-63689FCDA408}"/>
          </ac:spMkLst>
        </pc:spChg>
      </pc:sldChg>
      <pc:sldChg chg="addSp delSp modSp new del mod setBg">
        <pc:chgData name="Johanna &quot;krteček&quot; Mixsa [VCP]" userId="84db5966-e12b-4379-b944-52dd38e48a4f" providerId="ADAL" clId="{E2510969-EE1D-9646-B50E-2287D2AA29E8}" dt="2025-06-26T17:26:34.741" v="2089" actId="2696"/>
        <pc:sldMkLst>
          <pc:docMk/>
          <pc:sldMk cId="2586163638" sldId="258"/>
        </pc:sldMkLst>
        <pc:spChg chg="add del mod">
          <ac:chgData name="Johanna &quot;krteček&quot; Mixsa [VCP]" userId="84db5966-e12b-4379-b944-52dd38e48a4f" providerId="ADAL" clId="{E2510969-EE1D-9646-B50E-2287D2AA29E8}" dt="2025-06-26T17:15:06.400" v="1935"/>
          <ac:spMkLst>
            <pc:docMk/>
            <pc:sldMk cId="2586163638" sldId="258"/>
            <ac:spMk id="6" creationId="{D49EF5AE-06AF-3A84-5858-F9202345F36C}"/>
          </ac:spMkLst>
        </pc:spChg>
        <pc:spChg chg="add del mod">
          <ac:chgData name="Johanna &quot;krteček&quot; Mixsa [VCP]" userId="84db5966-e12b-4379-b944-52dd38e48a4f" providerId="ADAL" clId="{E2510969-EE1D-9646-B50E-2287D2AA29E8}" dt="2025-06-26T17:15:10.150" v="1938"/>
          <ac:spMkLst>
            <pc:docMk/>
            <pc:sldMk cId="2586163638" sldId="258"/>
            <ac:spMk id="7" creationId="{B3A7AE4D-596F-87BF-7C29-A21021D5BE6A}"/>
          </ac:spMkLst>
        </pc:spChg>
      </pc:sldChg>
      <pc:sldChg chg="addSp delSp modSp new del mod">
        <pc:chgData name="Johanna &quot;krteček&quot; Mixsa [VCP]" userId="84db5966-e12b-4379-b944-52dd38e48a4f" providerId="ADAL" clId="{E2510969-EE1D-9646-B50E-2287D2AA29E8}" dt="2025-06-26T17:26:37.538" v="2090" actId="2696"/>
        <pc:sldMkLst>
          <pc:docMk/>
          <pc:sldMk cId="327711685" sldId="259"/>
        </pc:sldMkLst>
        <pc:spChg chg="del">
          <ac:chgData name="Johanna &quot;krteček&quot; Mixsa [VCP]" userId="84db5966-e12b-4379-b944-52dd38e48a4f" providerId="ADAL" clId="{E2510969-EE1D-9646-B50E-2287D2AA29E8}" dt="2025-06-26T17:24:13.547" v="1984" actId="931"/>
          <ac:spMkLst>
            <pc:docMk/>
            <pc:sldMk cId="327711685" sldId="259"/>
            <ac:spMk id="2" creationId="{F34CD087-54EA-8392-6E8F-BB3EAE331C80}"/>
          </ac:spMkLst>
        </pc:spChg>
        <pc:spChg chg="add mod">
          <ac:chgData name="Johanna &quot;krteček&quot; Mixsa [VCP]" userId="84db5966-e12b-4379-b944-52dd38e48a4f" providerId="ADAL" clId="{E2510969-EE1D-9646-B50E-2287D2AA29E8}" dt="2025-06-26T17:24:17.573" v="1987" actId="478"/>
          <ac:spMkLst>
            <pc:docMk/>
            <pc:sldMk cId="327711685" sldId="259"/>
            <ac:spMk id="10" creationId="{14CC3EDA-46D5-54BA-E9FF-5FB1C0154FFA}"/>
          </ac:spMkLst>
        </pc:spChg>
        <pc:picChg chg="add del mod">
          <ac:chgData name="Johanna &quot;krteček&quot; Mixsa [VCP]" userId="84db5966-e12b-4379-b944-52dd38e48a4f" providerId="ADAL" clId="{E2510969-EE1D-9646-B50E-2287D2AA29E8}" dt="2025-06-26T17:24:17.573" v="1987" actId="478"/>
          <ac:picMkLst>
            <pc:docMk/>
            <pc:sldMk cId="327711685" sldId="259"/>
            <ac:picMk id="8" creationId="{D7980750-A6FA-0F0F-274C-5C77FEA38737}"/>
          </ac:picMkLst>
        </pc:picChg>
      </pc:sldChg>
      <pc:sldMasterChg chg="delSp modSp mod modSldLayout">
        <pc:chgData name="Johanna &quot;krteček&quot; Mixsa [VCP]" userId="84db5966-e12b-4379-b944-52dd38e48a4f" providerId="ADAL" clId="{E2510969-EE1D-9646-B50E-2287D2AA29E8}" dt="2025-06-27T05:26:49.916" v="2336" actId="478"/>
        <pc:sldMasterMkLst>
          <pc:docMk/>
          <pc:sldMasterMk cId="879029219" sldId="2147483648"/>
        </pc:sldMasterMkLst>
        <pc:spChg chg="del">
          <ac:chgData name="Johanna &quot;krteček&quot; Mixsa [VCP]" userId="84db5966-e12b-4379-b944-52dd38e48a4f" providerId="ADAL" clId="{E2510969-EE1D-9646-B50E-2287D2AA29E8}" dt="2025-06-26T17:30:42.278" v="2267" actId="478"/>
          <ac:spMkLst>
            <pc:docMk/>
            <pc:sldMasterMk cId="879029219" sldId="2147483648"/>
            <ac:spMk id="2" creationId="{DA13E232-F295-A459-6024-FDE28B07F9B9}"/>
          </ac:spMkLst>
        </pc:spChg>
        <pc:spChg chg="del">
          <ac:chgData name="Johanna &quot;krteček&quot; Mixsa [VCP]" userId="84db5966-e12b-4379-b944-52dd38e48a4f" providerId="ADAL" clId="{E2510969-EE1D-9646-B50E-2287D2AA29E8}" dt="2025-06-26T17:30:42.869" v="2268" actId="478"/>
          <ac:spMkLst>
            <pc:docMk/>
            <pc:sldMasterMk cId="879029219" sldId="2147483648"/>
            <ac:spMk id="3" creationId="{6AD4750E-1C60-ACCC-5DE5-7F77C3FA4F8A}"/>
          </ac:spMkLst>
        </pc:spChg>
        <pc:spChg chg="del">
          <ac:chgData name="Johanna &quot;krteček&quot; Mixsa [VCP]" userId="84db5966-e12b-4379-b944-52dd38e48a4f" providerId="ADAL" clId="{E2510969-EE1D-9646-B50E-2287D2AA29E8}" dt="2025-06-26T17:30:44.012" v="2269" actId="478"/>
          <ac:spMkLst>
            <pc:docMk/>
            <pc:sldMasterMk cId="879029219" sldId="2147483648"/>
            <ac:spMk id="4" creationId="{8139878F-59B8-6C08-FD8A-C7EF497877E1}"/>
          </ac:spMkLst>
        </pc:spChg>
        <pc:spChg chg="del">
          <ac:chgData name="Johanna &quot;krteček&quot; Mixsa [VCP]" userId="84db5966-e12b-4379-b944-52dd38e48a4f" providerId="ADAL" clId="{E2510969-EE1D-9646-B50E-2287D2AA29E8}" dt="2025-06-26T17:30:45.509" v="2270" actId="478"/>
          <ac:spMkLst>
            <pc:docMk/>
            <pc:sldMasterMk cId="879029219" sldId="2147483648"/>
            <ac:spMk id="5" creationId="{22EB99F5-FDB4-BCF3-3FDC-76068AC30B79}"/>
          </ac:spMkLst>
        </pc:spChg>
        <pc:spChg chg="del">
          <ac:chgData name="Johanna &quot;krteček&quot; Mixsa [VCP]" userId="84db5966-e12b-4379-b944-52dd38e48a4f" providerId="ADAL" clId="{E2510969-EE1D-9646-B50E-2287D2AA29E8}" dt="2025-06-26T17:30:46.049" v="2271" actId="478"/>
          <ac:spMkLst>
            <pc:docMk/>
            <pc:sldMasterMk cId="879029219" sldId="2147483648"/>
            <ac:spMk id="6" creationId="{94A8BF97-C20F-3F00-8E47-65105EF5CEBB}"/>
          </ac:spMkLst>
        </pc:spChg>
        <pc:spChg chg="del mod">
          <ac:chgData name="Johanna &quot;krteček&quot; Mixsa [VCP]" userId="84db5966-e12b-4379-b944-52dd38e48a4f" providerId="ADAL" clId="{E2510969-EE1D-9646-B50E-2287D2AA29E8}" dt="2025-06-26T17:30:33.567" v="2257" actId="478"/>
          <ac:spMkLst>
            <pc:docMk/>
            <pc:sldMasterMk cId="879029219" sldId="2147483648"/>
            <ac:spMk id="12" creationId="{4CFAD225-7C2A-F00A-91EB-6F53E0C5ED8A}"/>
          </ac:spMkLst>
        </pc:spChg>
        <pc:spChg chg="del">
          <ac:chgData name="Johanna &quot;krteček&quot; Mixsa [VCP]" userId="84db5966-e12b-4379-b944-52dd38e48a4f" providerId="ADAL" clId="{E2510969-EE1D-9646-B50E-2287D2AA29E8}" dt="2025-06-26T17:30:28.645" v="2255" actId="478"/>
          <ac:spMkLst>
            <pc:docMk/>
            <pc:sldMasterMk cId="879029219" sldId="2147483648"/>
            <ac:spMk id="13" creationId="{202D95C3-80F5-AD23-E49B-3469BCBAAB96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4.471" v="2258" actId="478"/>
          <ac:spMkLst>
            <pc:docMk/>
            <pc:sldMasterMk cId="879029219" sldId="2147483648"/>
            <ac:spMk id="14" creationId="{8091773C-84C5-B380-08A6-B2596F0FE5EF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4.954" v="2259" actId="478"/>
          <ac:spMkLst>
            <pc:docMk/>
            <pc:sldMasterMk cId="879029219" sldId="2147483648"/>
            <ac:spMk id="15" creationId="{27C6AB93-E7EC-3589-131C-B00D96E2CA0A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5.559" v="2260" actId="478"/>
          <ac:spMkLst>
            <pc:docMk/>
            <pc:sldMasterMk cId="879029219" sldId="2147483648"/>
            <ac:spMk id="16" creationId="{C9882B47-9A5C-E3C8-57F4-C6A83F086CBB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9.159" v="2264" actId="478"/>
          <ac:spMkLst>
            <pc:docMk/>
            <pc:sldMasterMk cId="879029219" sldId="2147483648"/>
            <ac:spMk id="17" creationId="{1E079365-DA51-599A-1329-E50600F1F1C1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7.135" v="2261" actId="478"/>
          <ac:spMkLst>
            <pc:docMk/>
            <pc:sldMasterMk cId="879029219" sldId="2147483648"/>
            <ac:spMk id="18" creationId="{5B6E4DD7-8B83-F802-2C52-D626F8B0BB98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7.891" v="2262" actId="478"/>
          <ac:spMkLst>
            <pc:docMk/>
            <pc:sldMasterMk cId="879029219" sldId="2147483648"/>
            <ac:spMk id="19" creationId="{28D4FFDE-9B8E-C48A-0308-C8DABACD5143}"/>
          </ac:spMkLst>
        </pc:spChg>
        <pc:spChg chg="del">
          <ac:chgData name="Johanna &quot;krteček&quot; Mixsa [VCP]" userId="84db5966-e12b-4379-b944-52dd38e48a4f" providerId="ADAL" clId="{E2510969-EE1D-9646-B50E-2287D2AA29E8}" dt="2025-06-26T17:30:38.465" v="2263" actId="478"/>
          <ac:spMkLst>
            <pc:docMk/>
            <pc:sldMasterMk cId="879029219" sldId="2147483648"/>
            <ac:spMk id="20" creationId="{E4490D62-399B-5D71-D883-ABFDE9385068}"/>
          </ac:spMkLst>
        </pc:spChg>
        <pc:spChg chg="del mod">
          <ac:chgData name="Johanna &quot;krteček&quot; Mixsa [VCP]" userId="84db5966-e12b-4379-b944-52dd38e48a4f" providerId="ADAL" clId="{E2510969-EE1D-9646-B50E-2287D2AA29E8}" dt="2025-06-26T17:30:41.411" v="2266" actId="478"/>
          <ac:spMkLst>
            <pc:docMk/>
            <pc:sldMasterMk cId="879029219" sldId="2147483648"/>
            <ac:spMk id="21" creationId="{ACB9492C-97B4-CCE3-75CE-32096B344C94}"/>
          </ac:spMkLst>
        </pc:spChg>
        <pc:spChg chg="del">
          <ac:chgData name="Johanna &quot;krteček&quot; Mixsa [VCP]" userId="84db5966-e12b-4379-b944-52dd38e48a4f" providerId="ADAL" clId="{E2510969-EE1D-9646-B50E-2287D2AA29E8}" dt="2025-06-26T17:30:47.592" v="2272" actId="478"/>
          <ac:spMkLst>
            <pc:docMk/>
            <pc:sldMasterMk cId="879029219" sldId="2147483648"/>
            <ac:spMk id="22" creationId="{CFD0B2CC-FC16-A381-4E34-BFE8CEA78327}"/>
          </ac:spMkLst>
        </pc:spChg>
        <pc:sldLayoutChg chg="addSp delSp modSp mod">
          <pc:chgData name="Johanna &quot;krteček&quot; Mixsa [VCP]" userId="84db5966-e12b-4379-b944-52dd38e48a4f" providerId="ADAL" clId="{E2510969-EE1D-9646-B50E-2287D2AA29E8}" dt="2025-06-26T17:04:16.101" v="1252" actId="12"/>
          <pc:sldLayoutMkLst>
            <pc:docMk/>
            <pc:sldMasterMk cId="879029219" sldId="2147483648"/>
            <pc:sldLayoutMk cId="1684285172" sldId="2147483660"/>
          </pc:sldLayoutMkLst>
          <pc:spChg chg="mod">
            <ac:chgData name="Johanna &quot;krteček&quot; Mixsa [VCP]" userId="84db5966-e12b-4379-b944-52dd38e48a4f" providerId="ADAL" clId="{E2510969-EE1D-9646-B50E-2287D2AA29E8}" dt="2025-06-26T17:04:16.101" v="1252" actId="12"/>
            <ac:spMkLst>
              <pc:docMk/>
              <pc:sldMasterMk cId="879029219" sldId="2147483648"/>
              <pc:sldLayoutMk cId="1684285172" sldId="2147483660"/>
              <ac:spMk id="10" creationId="{8A2353E9-41BA-FD5C-5D2E-975462FAB1A2}"/>
            </ac:spMkLst>
          </pc:spChg>
          <pc:picChg chg="add del mod">
            <ac:chgData name="Johanna &quot;krteček&quot; Mixsa [VCP]" userId="84db5966-e12b-4379-b944-52dd38e48a4f" providerId="ADAL" clId="{E2510969-EE1D-9646-B50E-2287D2AA29E8}" dt="2025-06-26T16:31:58.635" v="384" actId="478"/>
            <ac:picMkLst>
              <pc:docMk/>
              <pc:sldMasterMk cId="879029219" sldId="2147483648"/>
              <pc:sldLayoutMk cId="1684285172" sldId="2147483660"/>
              <ac:picMk id="4" creationId="{5E298C93-2A4C-5C37-F063-1569F62AB310}"/>
            </ac:picMkLst>
          </pc:picChg>
          <pc:picChg chg="add mod modCrop">
            <ac:chgData name="Johanna &quot;krteček&quot; Mixsa [VCP]" userId="84db5966-e12b-4379-b944-52dd38e48a4f" providerId="ADAL" clId="{E2510969-EE1D-9646-B50E-2287D2AA29E8}" dt="2025-06-26T16:32:08.523" v="386" actId="732"/>
            <ac:picMkLst>
              <pc:docMk/>
              <pc:sldMasterMk cId="879029219" sldId="2147483648"/>
              <pc:sldLayoutMk cId="1684285172" sldId="2147483660"/>
              <ac:picMk id="5" creationId="{8F841A97-DEF0-35BC-94F6-21A11D317413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6T16:40:16.147" v="419" actId="1076"/>
          <pc:sldLayoutMkLst>
            <pc:docMk/>
            <pc:sldMasterMk cId="879029219" sldId="2147483648"/>
            <pc:sldLayoutMk cId="2475261129" sldId="2147483664"/>
          </pc:sldLayoutMkLst>
          <pc:picChg chg="add del mod">
            <ac:chgData name="Johanna &quot;krteček&quot; Mixsa [VCP]" userId="84db5966-e12b-4379-b944-52dd38e48a4f" providerId="ADAL" clId="{E2510969-EE1D-9646-B50E-2287D2AA29E8}" dt="2025-06-26T16:38:59.919" v="403" actId="478"/>
            <ac:picMkLst>
              <pc:docMk/>
              <pc:sldMasterMk cId="879029219" sldId="2147483648"/>
              <pc:sldLayoutMk cId="2475261129" sldId="2147483664"/>
              <ac:picMk id="6" creationId="{ABF1A3BC-829D-4C44-391C-C844420057C9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6:40:16.147" v="419" actId="1076"/>
            <ac:picMkLst>
              <pc:docMk/>
              <pc:sldMasterMk cId="879029219" sldId="2147483648"/>
              <pc:sldLayoutMk cId="2475261129" sldId="2147483664"/>
              <ac:picMk id="7" creationId="{EF912A8F-04D6-03C1-A5D5-4C633817621C}"/>
            </ac:picMkLst>
          </pc:picChg>
          <pc:picChg chg="add mod modCrop">
            <ac:chgData name="Johanna &quot;krteček&quot; Mixsa [VCP]" userId="84db5966-e12b-4379-b944-52dd38e48a4f" providerId="ADAL" clId="{E2510969-EE1D-9646-B50E-2287D2AA29E8}" dt="2025-06-26T16:40:12.697" v="418" actId="1076"/>
            <ac:picMkLst>
              <pc:docMk/>
              <pc:sldMasterMk cId="879029219" sldId="2147483648"/>
              <pc:sldLayoutMk cId="2475261129" sldId="2147483664"/>
              <ac:picMk id="8" creationId="{3C8DE392-D49A-CDD3-FF30-AAFE1AB25A19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6:38:45.929" v="399" actId="478"/>
            <ac:picMkLst>
              <pc:docMk/>
              <pc:sldMasterMk cId="879029219" sldId="2147483648"/>
              <pc:sldLayoutMk cId="2475261129" sldId="2147483664"/>
              <ac:picMk id="13" creationId="{B2A6F071-6F4E-B23E-7F19-5FA53562E9D2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6T17:04:02.994" v="1251" actId="12"/>
          <pc:sldLayoutMkLst>
            <pc:docMk/>
            <pc:sldMasterMk cId="879029219" sldId="2147483648"/>
            <pc:sldLayoutMk cId="4094680615" sldId="2147483665"/>
          </pc:sldLayoutMkLst>
          <pc:spChg chg="mod">
            <ac:chgData name="Johanna &quot;krteček&quot; Mixsa [VCP]" userId="84db5966-e12b-4379-b944-52dd38e48a4f" providerId="ADAL" clId="{E2510969-EE1D-9646-B50E-2287D2AA29E8}" dt="2025-06-26T17:03:36.961" v="1249" actId="12"/>
            <ac:spMkLst>
              <pc:docMk/>
              <pc:sldMasterMk cId="879029219" sldId="2147483648"/>
              <pc:sldLayoutMk cId="4094680615" sldId="2147483665"/>
              <ac:spMk id="3" creationId="{AC42EF42-089F-6210-DF05-3B28D0203E23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04:02.994" v="1251" actId="12"/>
            <ac:spMkLst>
              <pc:docMk/>
              <pc:sldMasterMk cId="879029219" sldId="2147483648"/>
              <pc:sldLayoutMk cId="4094680615" sldId="2147483665"/>
              <ac:spMk id="4" creationId="{32998B3E-C90E-0F79-20C5-BEBC07D5732D}"/>
            </ac:spMkLst>
          </pc:spChg>
          <pc:spChg chg="add del">
            <ac:chgData name="Johanna &quot;krteček&quot; Mixsa [VCP]" userId="84db5966-e12b-4379-b944-52dd38e48a4f" providerId="ADAL" clId="{E2510969-EE1D-9646-B50E-2287D2AA29E8}" dt="2025-06-26T14:20:26.091" v="1" actId="11529"/>
            <ac:spMkLst>
              <pc:docMk/>
              <pc:sldMasterMk cId="879029219" sldId="2147483648"/>
              <pc:sldLayoutMk cId="4094680615" sldId="2147483665"/>
              <ac:spMk id="5" creationId="{096028E1-4F51-D467-D823-1DB45E7C4E4C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26.965" v="349" actId="478"/>
            <ac:spMkLst>
              <pc:docMk/>
              <pc:sldMasterMk cId="879029219" sldId="2147483648"/>
              <pc:sldLayoutMk cId="4094680615" sldId="2147483665"/>
              <ac:spMk id="6" creationId="{6002C9BB-8B40-5D6C-966B-9458A0DDFB32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1.416" v="353" actId="478"/>
            <ac:spMkLst>
              <pc:docMk/>
              <pc:sldMasterMk cId="879029219" sldId="2147483648"/>
              <pc:sldLayoutMk cId="4094680615" sldId="2147483665"/>
              <ac:spMk id="7" creationId="{BC9E52F4-0122-9BC7-4994-320EB51768CD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0.758" v="352" actId="478"/>
            <ac:spMkLst>
              <pc:docMk/>
              <pc:sldMasterMk cId="879029219" sldId="2147483648"/>
              <pc:sldLayoutMk cId="4094680615" sldId="2147483665"/>
              <ac:spMk id="9" creationId="{B3612CBC-DEAE-7DCA-54EC-4D35E53E0414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29.909" v="351" actId="478"/>
            <ac:spMkLst>
              <pc:docMk/>
              <pc:sldMasterMk cId="879029219" sldId="2147483648"/>
              <pc:sldLayoutMk cId="4094680615" sldId="2147483665"/>
              <ac:spMk id="10" creationId="{4306784E-2E32-0C31-D6B3-EA7A597BE787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4:38:24.017" v="330" actId="478"/>
            <ac:spMkLst>
              <pc:docMk/>
              <pc:sldMasterMk cId="879029219" sldId="2147483648"/>
              <pc:sldLayoutMk cId="4094680615" sldId="2147483665"/>
              <ac:spMk id="11" creationId="{8AC45930-DC97-58A0-CA7D-76D2E253C761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2.640" v="355" actId="478"/>
            <ac:spMkLst>
              <pc:docMk/>
              <pc:sldMasterMk cId="879029219" sldId="2147483648"/>
              <pc:sldLayoutMk cId="4094680615" sldId="2147483665"/>
              <ac:spMk id="13" creationId="{84F4C93B-8B8D-BB59-9B54-89C386180117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3.230" v="356" actId="478"/>
            <ac:spMkLst>
              <pc:docMk/>
              <pc:sldMasterMk cId="879029219" sldId="2147483648"/>
              <pc:sldLayoutMk cId="4094680615" sldId="2147483665"/>
              <ac:spMk id="15" creationId="{7D4C3C8D-3874-4E4E-506A-A9EAE834E9B7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2.044" v="354" actId="478"/>
            <ac:spMkLst>
              <pc:docMk/>
              <pc:sldMasterMk cId="879029219" sldId="2147483648"/>
              <pc:sldLayoutMk cId="4094680615" sldId="2147483665"/>
              <ac:spMk id="16" creationId="{D59B31C1-6FB0-B1AA-4CAD-D7EF12E9E5F9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7.313" v="359" actId="478"/>
            <ac:spMkLst>
              <pc:docMk/>
              <pc:sldMasterMk cId="879029219" sldId="2147483648"/>
              <pc:sldLayoutMk cId="4094680615" sldId="2147483665"/>
              <ac:spMk id="17" creationId="{94A760B7-B250-91C4-3DE3-6D6886B57FA8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6.531" v="358" actId="478"/>
            <ac:spMkLst>
              <pc:docMk/>
              <pc:sldMasterMk cId="879029219" sldId="2147483648"/>
              <pc:sldLayoutMk cId="4094680615" sldId="2147483665"/>
              <ac:spMk id="18" creationId="{B3369D85-D6A4-B64F-2D24-AE58944F6F79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3.786" v="357" actId="478"/>
            <ac:spMkLst>
              <pc:docMk/>
              <pc:sldMasterMk cId="879029219" sldId="2147483648"/>
              <pc:sldLayoutMk cId="4094680615" sldId="2147483665"/>
              <ac:spMk id="19" creationId="{1E757638-DB86-0F4C-7ABD-AB50AA0A0E35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8.780" v="361" actId="478"/>
            <ac:spMkLst>
              <pc:docMk/>
              <pc:sldMasterMk cId="879029219" sldId="2147483648"/>
              <pc:sldLayoutMk cId="4094680615" sldId="2147483665"/>
              <ac:spMk id="21" creationId="{CB4914FE-A976-86F0-A100-578645A704F4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27:38.141" v="360" actId="478"/>
            <ac:spMkLst>
              <pc:docMk/>
              <pc:sldMasterMk cId="879029219" sldId="2147483648"/>
              <pc:sldLayoutMk cId="4094680615" sldId="2147483665"/>
              <ac:spMk id="22" creationId="{EECCBF3E-C4C2-0442-81BC-A392C1ADBF2D}"/>
            </ac:spMkLst>
          </pc:spChg>
          <pc:picChg chg="add del mod">
            <ac:chgData name="Johanna &quot;krteček&quot; Mixsa [VCP]" userId="84db5966-e12b-4379-b944-52dd38e48a4f" providerId="ADAL" clId="{E2510969-EE1D-9646-B50E-2287D2AA29E8}" dt="2025-06-26T16:31:21.504" v="377" actId="478"/>
            <ac:picMkLst>
              <pc:docMk/>
              <pc:sldMasterMk cId="879029219" sldId="2147483648"/>
              <pc:sldLayoutMk cId="4094680615" sldId="2147483665"/>
              <ac:picMk id="24" creationId="{3CDD8320-1FDD-7871-29C1-6AAE880AEA8D}"/>
            </ac:picMkLst>
          </pc:picChg>
          <pc:picChg chg="add del mod">
            <ac:chgData name="Johanna &quot;krteček&quot; Mixsa [VCP]" userId="84db5966-e12b-4379-b944-52dd38e48a4f" providerId="ADAL" clId="{E2510969-EE1D-9646-B50E-2287D2AA29E8}" dt="2025-06-26T16:31:20.908" v="376" actId="478"/>
            <ac:picMkLst>
              <pc:docMk/>
              <pc:sldMasterMk cId="879029219" sldId="2147483648"/>
              <pc:sldLayoutMk cId="4094680615" sldId="2147483665"/>
              <ac:picMk id="26" creationId="{6A55AD01-0A10-84CB-EFB1-7E1D6B3F9745}"/>
            </ac:picMkLst>
          </pc:picChg>
          <pc:picChg chg="add mod">
            <ac:chgData name="Johanna &quot;krteček&quot; Mixsa [VCP]" userId="84db5966-e12b-4379-b944-52dd38e48a4f" providerId="ADAL" clId="{E2510969-EE1D-9646-B50E-2287D2AA29E8}" dt="2025-06-26T16:31:42.866" v="382" actId="1037"/>
            <ac:picMkLst>
              <pc:docMk/>
              <pc:sldMasterMk cId="879029219" sldId="2147483648"/>
              <pc:sldLayoutMk cId="4094680615" sldId="2147483665"/>
              <ac:picMk id="28" creationId="{AFE78566-5FF1-64C7-9DFB-B505975A0CA7}"/>
            </ac:picMkLst>
          </pc:picChg>
        </pc:sldLayoutChg>
        <pc:sldLayoutChg chg="addSp delSp modSp mod setBg">
          <pc:chgData name="Johanna &quot;krteček&quot; Mixsa [VCP]" userId="84db5966-e12b-4379-b944-52dd38e48a4f" providerId="ADAL" clId="{E2510969-EE1D-9646-B50E-2287D2AA29E8}" dt="2025-06-27T05:26:04.885" v="2326" actId="478"/>
          <pc:sldLayoutMkLst>
            <pc:docMk/>
            <pc:sldMasterMk cId="879029219" sldId="2147483648"/>
            <pc:sldLayoutMk cId="3518111049" sldId="2147483667"/>
          </pc:sldLayoutMkLst>
          <pc:spChg chg="add del">
            <ac:chgData name="Johanna &quot;krteček&quot; Mixsa [VCP]" userId="84db5966-e12b-4379-b944-52dd38e48a4f" providerId="ADAL" clId="{E2510969-EE1D-9646-B50E-2287D2AA29E8}" dt="2025-06-26T16:53:38.084" v="542" actId="11529"/>
            <ac:spMkLst>
              <pc:docMk/>
              <pc:sldMasterMk cId="879029219" sldId="2147483648"/>
              <pc:sldLayoutMk cId="3518111049" sldId="2147483667"/>
              <ac:spMk id="4" creationId="{DFD6A9DA-249D-1B15-7494-F94A1071872E}"/>
            </ac:spMkLst>
          </pc:spChg>
          <pc:spChg chg="del mod">
            <ac:chgData name="Johanna &quot;krteček&quot; Mixsa [VCP]" userId="84db5966-e12b-4379-b944-52dd38e48a4f" providerId="ADAL" clId="{E2510969-EE1D-9646-B50E-2287D2AA29E8}" dt="2025-06-26T17:15:20.403" v="1940" actId="478"/>
            <ac:spMkLst>
              <pc:docMk/>
              <pc:sldMasterMk cId="879029219" sldId="2147483648"/>
              <pc:sldLayoutMk cId="3518111049" sldId="2147483667"/>
              <ac:spMk id="5" creationId="{0E03754A-B65C-8282-938C-89B13E037C9B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7T05:26:02.880" v="2325" actId="1076"/>
            <ac:spMkLst>
              <pc:docMk/>
              <pc:sldMasterMk cId="879029219" sldId="2147483648"/>
              <pc:sldLayoutMk cId="3518111049" sldId="2147483667"/>
              <ac:spMk id="5" creationId="{2A33FDDF-5895-D144-5BBE-636D6D931170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54:39.554" v="633" actId="478"/>
            <ac:spMkLst>
              <pc:docMk/>
              <pc:sldMasterMk cId="879029219" sldId="2147483648"/>
              <pc:sldLayoutMk cId="3518111049" sldId="2147483667"/>
              <ac:spMk id="6" creationId="{2B87893C-501F-D05D-0D1E-C50DE2AAA9F7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55:05.928" v="640" actId="478"/>
            <ac:spMkLst>
              <pc:docMk/>
              <pc:sldMasterMk cId="879029219" sldId="2147483648"/>
              <pc:sldLayoutMk cId="3518111049" sldId="2147483667"/>
              <ac:spMk id="8" creationId="{C644BFAE-D3A6-6B17-519F-627A1F4A29DD}"/>
            </ac:spMkLst>
          </pc:spChg>
          <pc:spChg chg="add del">
            <ac:chgData name="Johanna &quot;krteček&quot; Mixsa [VCP]" userId="84db5966-e12b-4379-b944-52dd38e48a4f" providerId="ADAL" clId="{E2510969-EE1D-9646-B50E-2287D2AA29E8}" dt="2025-06-26T16:55:16.952" v="643" actId="11529"/>
            <ac:spMkLst>
              <pc:docMk/>
              <pc:sldMasterMk cId="879029219" sldId="2147483648"/>
              <pc:sldLayoutMk cId="3518111049" sldId="2147483667"/>
              <ac:spMk id="9" creationId="{AC2C1CB6-541E-478C-31E8-58365D781C93}"/>
            </ac:spMkLst>
          </pc:spChg>
          <pc:spChg chg="del">
            <ac:chgData name="Johanna &quot;krteček&quot; Mixsa [VCP]" userId="84db5966-e12b-4379-b944-52dd38e48a4f" providerId="ADAL" clId="{E2510969-EE1D-9646-B50E-2287D2AA29E8}" dt="2025-06-26T16:53:23.798" v="541" actId="478"/>
            <ac:spMkLst>
              <pc:docMk/>
              <pc:sldMasterMk cId="879029219" sldId="2147483648"/>
              <pc:sldLayoutMk cId="3518111049" sldId="2147483667"/>
              <ac:spMk id="10" creationId="{D52DC760-7C31-83DD-E977-CF966BE52171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6:58:59.010" v="1097" actId="207"/>
            <ac:spMkLst>
              <pc:docMk/>
              <pc:sldMasterMk cId="879029219" sldId="2147483648"/>
              <pc:sldLayoutMk cId="3518111049" sldId="2147483667"/>
              <ac:spMk id="11" creationId="{FA8227E0-1394-85A0-F60D-C86FF687018F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7:25:35.297" v="2077" actId="478"/>
            <ac:spMkLst>
              <pc:docMk/>
              <pc:sldMasterMk cId="879029219" sldId="2147483648"/>
              <pc:sldLayoutMk cId="3518111049" sldId="2147483667"/>
              <ac:spMk id="12" creationId="{4258B2B1-0F8C-EEF1-1A71-82858F5AEC97}"/>
            </ac:spMkLst>
          </pc:spChg>
          <pc:spChg chg="add del">
            <ac:chgData name="Johanna &quot;krteček&quot; Mixsa [VCP]" userId="84db5966-e12b-4379-b944-52dd38e48a4f" providerId="ADAL" clId="{E2510969-EE1D-9646-B50E-2287D2AA29E8}" dt="2025-06-26T17:15:24.760" v="1941" actId="11529"/>
            <ac:spMkLst>
              <pc:docMk/>
              <pc:sldMasterMk cId="879029219" sldId="2147483648"/>
              <pc:sldLayoutMk cId="3518111049" sldId="2147483667"/>
              <ac:spMk id="14" creationId="{932A87FD-E9AF-F517-8AD6-120B533EA55E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7:15:55.865" v="1959" actId="207"/>
            <ac:spMkLst>
              <pc:docMk/>
              <pc:sldMasterMk cId="879029219" sldId="2147483648"/>
              <pc:sldLayoutMk cId="3518111049" sldId="2147483667"/>
              <ac:spMk id="15" creationId="{A70396D1-A964-A1F4-B3A8-B80E956EE930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7T05:26:04.885" v="2326" actId="478"/>
            <ac:spMkLst>
              <pc:docMk/>
              <pc:sldMasterMk cId="879029219" sldId="2147483648"/>
              <pc:sldLayoutMk cId="3518111049" sldId="2147483667"/>
              <ac:spMk id="16" creationId="{E3352B7C-3F48-8B49-E462-92E92D300FB2}"/>
            </ac:spMkLst>
          </pc:spChg>
          <pc:picChg chg="del">
            <ac:chgData name="Johanna &quot;krteček&quot; Mixsa [VCP]" userId="84db5966-e12b-4379-b944-52dd38e48a4f" providerId="ADAL" clId="{E2510969-EE1D-9646-B50E-2287D2AA29E8}" dt="2025-06-26T16:56:15.765" v="657" actId="478"/>
            <ac:picMkLst>
              <pc:docMk/>
              <pc:sldMasterMk cId="879029219" sldId="2147483648"/>
              <pc:sldLayoutMk cId="3518111049" sldId="2147483667"/>
              <ac:picMk id="7" creationId="{A01F879B-90C3-C930-8D73-3C20A94F0912}"/>
            </ac:picMkLst>
          </pc:picChg>
          <pc:picChg chg="add mod">
            <ac:chgData name="Johanna &quot;krteček&quot; Mixsa [VCP]" userId="84db5966-e12b-4379-b944-52dd38e48a4f" providerId="ADAL" clId="{E2510969-EE1D-9646-B50E-2287D2AA29E8}" dt="2025-06-26T16:56:20.641" v="659" actId="1076"/>
            <ac:picMkLst>
              <pc:docMk/>
              <pc:sldMasterMk cId="879029219" sldId="2147483648"/>
              <pc:sldLayoutMk cId="3518111049" sldId="2147483667"/>
              <ac:picMk id="13" creationId="{831F3A74-42CC-3B24-D0C3-0A5244A6EA00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7T05:26:34.648" v="2332" actId="1076"/>
          <pc:sldLayoutMkLst>
            <pc:docMk/>
            <pc:sldMasterMk cId="879029219" sldId="2147483648"/>
            <pc:sldLayoutMk cId="4174435149" sldId="2147483668"/>
          </pc:sldLayoutMkLst>
          <pc:spChg chg="add del mod">
            <ac:chgData name="Johanna &quot;krteček&quot; Mixsa [VCP]" userId="84db5966-e12b-4379-b944-52dd38e48a4f" providerId="ADAL" clId="{E2510969-EE1D-9646-B50E-2287D2AA29E8}" dt="2025-06-26T16:49:21.011" v="480"/>
            <ac:spMkLst>
              <pc:docMk/>
              <pc:sldMasterMk cId="879029219" sldId="2147483648"/>
              <pc:sldLayoutMk cId="4174435149" sldId="2147483668"/>
              <ac:spMk id="2" creationId="{59977006-1DA2-0B11-B30B-4521F97303E9}"/>
            </ac:spMkLst>
          </pc:spChg>
          <pc:spChg chg="del">
            <ac:chgData name="Johanna &quot;krteček&quot; Mixsa [VCP]" userId="84db5966-e12b-4379-b944-52dd38e48a4f" providerId="ADAL" clId="{E2510969-EE1D-9646-B50E-2287D2AA29E8}" dt="2025-06-26T16:53:16.454" v="540" actId="478"/>
            <ac:spMkLst>
              <pc:docMk/>
              <pc:sldMasterMk cId="879029219" sldId="2147483648"/>
              <pc:sldLayoutMk cId="4174435149" sldId="2147483668"/>
              <ac:spMk id="3" creationId="{D72ED01F-67CB-8815-7D0A-8B1D2BCDC597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7T05:26:34.648" v="2332" actId="1076"/>
            <ac:spMkLst>
              <pc:docMk/>
              <pc:sldMasterMk cId="879029219" sldId="2147483648"/>
              <pc:sldLayoutMk cId="4174435149" sldId="2147483668"/>
              <ac:spMk id="3" creationId="{EA268B30-C0ED-516E-3AFE-64281DB3AC9F}"/>
            </ac:spMkLst>
          </pc:spChg>
          <pc:spChg chg="del mod">
            <ac:chgData name="Johanna &quot;krteček&quot; Mixsa [VCP]" userId="84db5966-e12b-4379-b944-52dd38e48a4f" providerId="ADAL" clId="{E2510969-EE1D-9646-B50E-2287D2AA29E8}" dt="2025-06-26T17:16:24.434" v="1964" actId="478"/>
            <ac:spMkLst>
              <pc:docMk/>
              <pc:sldMasterMk cId="879029219" sldId="2147483648"/>
              <pc:sldLayoutMk cId="4174435149" sldId="2147483668"/>
              <ac:spMk id="4" creationId="{E4F4AA13-0F41-197F-3CF1-69E334673E3A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7:24:47.902" v="1989" actId="478"/>
            <ac:spMkLst>
              <pc:docMk/>
              <pc:sldMasterMk cId="879029219" sldId="2147483648"/>
              <pc:sldLayoutMk cId="4174435149" sldId="2147483668"/>
              <ac:spMk id="5" creationId="{DA6F1C2F-2887-519C-9F03-7AB5225E8057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7:16:24.804" v="1965"/>
            <ac:spMkLst>
              <pc:docMk/>
              <pc:sldMasterMk cId="879029219" sldId="2147483648"/>
              <pc:sldLayoutMk cId="4174435149" sldId="2147483668"/>
              <ac:spMk id="8" creationId="{EA34A8A6-D263-53F6-7EE7-099FB085A2A8}"/>
            </ac:spMkLst>
          </pc:spChg>
          <pc:spChg chg="add del">
            <ac:chgData name="Johanna &quot;krteček&quot; Mixsa [VCP]" userId="84db5966-e12b-4379-b944-52dd38e48a4f" providerId="ADAL" clId="{E2510969-EE1D-9646-B50E-2287D2AA29E8}" dt="2025-06-26T17:24:52.458" v="1990" actId="11529"/>
            <ac:spMkLst>
              <pc:docMk/>
              <pc:sldMasterMk cId="879029219" sldId="2147483648"/>
              <pc:sldLayoutMk cId="4174435149" sldId="2147483668"/>
              <ac:spMk id="9" creationId="{A6C99DB7-BD3E-30F2-5F0D-D69E5E064596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7:25:29.383" v="2074" actId="1076"/>
            <ac:spMkLst>
              <pc:docMk/>
              <pc:sldMasterMk cId="879029219" sldId="2147483648"/>
              <pc:sldLayoutMk cId="4174435149" sldId="2147483668"/>
              <ac:spMk id="10" creationId="{02143CE8-965A-AA57-AF2D-C29E246BE38C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6:56:08.322" v="655"/>
            <ac:picMkLst>
              <pc:docMk/>
              <pc:sldMasterMk cId="879029219" sldId="2147483648"/>
              <pc:sldLayoutMk cId="4174435149" sldId="2147483668"/>
              <ac:picMk id="6" creationId="{01F86E39-F0D6-5FF4-7C5E-2A3271C8E098}"/>
            </ac:picMkLst>
          </pc:picChg>
          <pc:picChg chg="del mod">
            <ac:chgData name="Johanna &quot;krteček&quot; Mixsa [VCP]" userId="84db5966-e12b-4379-b944-52dd38e48a4f" providerId="ADAL" clId="{E2510969-EE1D-9646-B50E-2287D2AA29E8}" dt="2025-06-26T17:16:05.308" v="1961" actId="478"/>
            <ac:picMkLst>
              <pc:docMk/>
              <pc:sldMasterMk cId="879029219" sldId="2147483648"/>
              <pc:sldLayoutMk cId="4174435149" sldId="2147483668"/>
              <ac:picMk id="7" creationId="{14BF0637-6EFB-B372-E4BC-81FD8E79BDFF}"/>
            </ac:picMkLst>
          </pc:picChg>
        </pc:sldLayoutChg>
        <pc:sldLayoutChg chg="addSp modSp mod">
          <pc:chgData name="Johanna &quot;krteček&quot; Mixsa [VCP]" userId="84db5966-e12b-4379-b944-52dd38e48a4f" providerId="ADAL" clId="{E2510969-EE1D-9646-B50E-2287D2AA29E8}" dt="2025-06-26T17:05:24.554" v="1266" actId="5793"/>
          <pc:sldLayoutMkLst>
            <pc:docMk/>
            <pc:sldMasterMk cId="879029219" sldId="2147483648"/>
            <pc:sldLayoutMk cId="1487122583" sldId="2147483669"/>
          </pc:sldLayoutMkLst>
          <pc:spChg chg="mod">
            <ac:chgData name="Johanna &quot;krteček&quot; Mixsa [VCP]" userId="84db5966-e12b-4379-b944-52dd38e48a4f" providerId="ADAL" clId="{E2510969-EE1D-9646-B50E-2287D2AA29E8}" dt="2025-06-26T17:05:24.554" v="1266" actId="5793"/>
            <ac:spMkLst>
              <pc:docMk/>
              <pc:sldMasterMk cId="879029219" sldId="2147483648"/>
              <pc:sldLayoutMk cId="1487122583" sldId="2147483669"/>
              <ac:spMk id="10" creationId="{8A2353E9-41BA-FD5C-5D2E-975462FAB1A2}"/>
            </ac:spMkLst>
          </pc:spChg>
          <pc:picChg chg="add mod modCrop">
            <ac:chgData name="Johanna &quot;krteček&quot; Mixsa [VCP]" userId="84db5966-e12b-4379-b944-52dd38e48a4f" providerId="ADAL" clId="{E2510969-EE1D-9646-B50E-2287D2AA29E8}" dt="2025-06-26T16:32:59.032" v="398" actId="1035"/>
            <ac:picMkLst>
              <pc:docMk/>
              <pc:sldMasterMk cId="879029219" sldId="2147483648"/>
              <pc:sldLayoutMk cId="1487122583" sldId="2147483669"/>
              <ac:picMk id="3" creationId="{B0F7271D-D7D9-DDD3-BC71-BFEDD77A175B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6T16:40:31.377" v="422"/>
          <pc:sldLayoutMkLst>
            <pc:docMk/>
            <pc:sldMasterMk cId="879029219" sldId="2147483648"/>
            <pc:sldLayoutMk cId="2654482216" sldId="2147483672"/>
          </pc:sldLayoutMkLst>
          <pc:picChg chg="add mod">
            <ac:chgData name="Johanna &quot;krteček&quot; Mixsa [VCP]" userId="84db5966-e12b-4379-b944-52dd38e48a4f" providerId="ADAL" clId="{E2510969-EE1D-9646-B50E-2287D2AA29E8}" dt="2025-06-26T16:40:31.377" v="422"/>
            <ac:picMkLst>
              <pc:docMk/>
              <pc:sldMasterMk cId="879029219" sldId="2147483648"/>
              <pc:sldLayoutMk cId="2654482216" sldId="2147483672"/>
              <ac:picMk id="5" creationId="{EDAA5C6C-AD02-03B4-324E-032F30329559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6:40:27.485" v="421" actId="478"/>
            <ac:picMkLst>
              <pc:docMk/>
              <pc:sldMasterMk cId="879029219" sldId="2147483648"/>
              <pc:sldLayoutMk cId="2654482216" sldId="2147483672"/>
              <ac:picMk id="6" creationId="{C9BE07F6-1E76-75C0-25B1-EC08F5E76068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6:40:25.679" v="420" actId="1076"/>
            <ac:picMkLst>
              <pc:docMk/>
              <pc:sldMasterMk cId="879029219" sldId="2147483648"/>
              <pc:sldLayoutMk cId="2654482216" sldId="2147483672"/>
              <ac:picMk id="8" creationId="{A71A6D8E-D17C-37CA-11B3-6A2AFA5B0758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7T05:26:49.916" v="2336" actId="478"/>
          <pc:sldLayoutMkLst>
            <pc:docMk/>
            <pc:sldMasterMk cId="879029219" sldId="2147483648"/>
            <pc:sldLayoutMk cId="325937440" sldId="2147483673"/>
          </pc:sldLayoutMkLst>
          <pc:spChg chg="add mod">
            <ac:chgData name="Johanna &quot;krteček&quot; Mixsa [VCP]" userId="84db5966-e12b-4379-b944-52dd38e48a4f" providerId="ADAL" clId="{E2510969-EE1D-9646-B50E-2287D2AA29E8}" dt="2025-06-27T05:26:47.425" v="2335"/>
            <ac:spMkLst>
              <pc:docMk/>
              <pc:sldMasterMk cId="879029219" sldId="2147483648"/>
              <pc:sldLayoutMk cId="325937440" sldId="2147483673"/>
              <ac:spMk id="6" creationId="{25CF35A7-0859-0C6A-0DC6-B587A487A295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6:58:28.525" v="1092" actId="207"/>
            <ac:spMkLst>
              <pc:docMk/>
              <pc:sldMasterMk cId="879029219" sldId="2147483648"/>
              <pc:sldLayoutMk cId="325937440" sldId="2147483673"/>
              <ac:spMk id="9" creationId="{F4281B6B-3264-B474-40A9-F88E94600246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6:58:38.921" v="1094" actId="207"/>
            <ac:spMkLst>
              <pc:docMk/>
              <pc:sldMasterMk cId="879029219" sldId="2147483648"/>
              <pc:sldLayoutMk cId="325937440" sldId="2147483673"/>
              <ac:spMk id="10" creationId="{EC7FBBE2-80D9-A6FB-BB0E-187431C56F22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7T05:26:49.916" v="2336" actId="478"/>
            <ac:spMkLst>
              <pc:docMk/>
              <pc:sldMasterMk cId="879029219" sldId="2147483648"/>
              <pc:sldLayoutMk cId="325937440" sldId="2147483673"/>
              <ac:spMk id="13" creationId="{7B5946DA-8487-6BA8-30A9-CF62ED7B1380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6:58:34.835" v="1093" actId="207"/>
            <ac:spMkLst>
              <pc:docMk/>
              <pc:sldMasterMk cId="879029219" sldId="2147483648"/>
              <pc:sldLayoutMk cId="325937440" sldId="2147483673"/>
              <ac:spMk id="16" creationId="{B9488093-D466-AC99-0619-7E30A7E37FD8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6:57:41.684" v="670" actId="1038"/>
            <ac:picMkLst>
              <pc:docMk/>
              <pc:sldMasterMk cId="879029219" sldId="2147483648"/>
              <pc:sldLayoutMk cId="325937440" sldId="2147483673"/>
              <ac:picMk id="5" creationId="{D375A7B0-5CCB-D92E-0003-4709908F4BEB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2:20.677" v="1966" actId="478"/>
            <ac:picMkLst>
              <pc:docMk/>
              <pc:sldMasterMk cId="879029219" sldId="2147483648"/>
              <pc:sldLayoutMk cId="325937440" sldId="2147483673"/>
              <ac:picMk id="6" creationId="{2BB62E74-4648-A1E8-079F-BC7F610A41FD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6:57:08.625" v="664" actId="1035"/>
            <ac:picMkLst>
              <pc:docMk/>
              <pc:sldMasterMk cId="879029219" sldId="2147483648"/>
              <pc:sldLayoutMk cId="325937440" sldId="2147483673"/>
              <ac:picMk id="7" creationId="{A5CCDDE7-222A-B3BD-8E0C-FC174C125977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6:39:04.386" v="404" actId="478"/>
            <ac:picMkLst>
              <pc:docMk/>
              <pc:sldMasterMk cId="879029219" sldId="2147483648"/>
              <pc:sldLayoutMk cId="325937440" sldId="2147483673"/>
              <ac:picMk id="11" creationId="{911D74F4-00BD-547C-0845-F6E42063DE75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7T05:26:43.540" v="2334" actId="478"/>
          <pc:sldLayoutMkLst>
            <pc:docMk/>
            <pc:sldMasterMk cId="879029219" sldId="2147483648"/>
            <pc:sldLayoutMk cId="57139702" sldId="2147483674"/>
          </pc:sldLayoutMkLst>
          <pc:spChg chg="add del">
            <ac:chgData name="Johanna &quot;krteček&quot; Mixsa [VCP]" userId="84db5966-e12b-4379-b944-52dd38e48a4f" providerId="ADAL" clId="{E2510969-EE1D-9646-B50E-2287D2AA29E8}" dt="2025-06-26T17:23:44.079" v="1979" actId="11529"/>
            <ac:spMkLst>
              <pc:docMk/>
              <pc:sldMasterMk cId="879029219" sldId="2147483648"/>
              <pc:sldLayoutMk cId="57139702" sldId="2147483674"/>
              <ac:spMk id="5" creationId="{796C8F25-8A1C-C7B2-CCC0-B4B71387A032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7T05:26:39.704" v="2333"/>
            <ac:spMkLst>
              <pc:docMk/>
              <pc:sldMasterMk cId="879029219" sldId="2147483648"/>
              <pc:sldLayoutMk cId="57139702" sldId="2147483674"/>
              <ac:spMk id="5" creationId="{7C417704-BD00-94B9-A140-2C9F4EA41BDE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6:58:20.269" v="1091" actId="207"/>
            <ac:spMkLst>
              <pc:docMk/>
              <pc:sldMasterMk cId="879029219" sldId="2147483648"/>
              <pc:sldLayoutMk cId="57139702" sldId="2147483674"/>
              <ac:spMk id="9" creationId="{EF753926-7C91-98DB-8DA6-428C2770DB8E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7:24:31.471" v="1988" actId="478"/>
            <ac:spMkLst>
              <pc:docMk/>
              <pc:sldMasterMk cId="879029219" sldId="2147483648"/>
              <pc:sldLayoutMk cId="57139702" sldId="2147483674"/>
              <ac:spMk id="11" creationId="{721FE183-F9C5-D240-0218-C7F7E6283AF8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7T05:26:43.540" v="2334" actId="478"/>
            <ac:spMkLst>
              <pc:docMk/>
              <pc:sldMasterMk cId="879029219" sldId="2147483648"/>
              <pc:sldLayoutMk cId="57139702" sldId="2147483674"/>
              <ac:spMk id="13" creationId="{158E609E-160C-FCA2-55F3-1A2BB83AC968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7:26:26.505" v="2086"/>
            <ac:spMkLst>
              <pc:docMk/>
              <pc:sldMasterMk cId="879029219" sldId="2147483648"/>
              <pc:sldLayoutMk cId="57139702" sldId="2147483674"/>
              <ac:spMk id="15" creationId="{41C2183F-D720-6FDD-0A72-1A6A87862075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7:26:27.432" v="2088"/>
            <ac:spMkLst>
              <pc:docMk/>
              <pc:sldMasterMk cId="879029219" sldId="2147483648"/>
              <pc:sldLayoutMk cId="57139702" sldId="2147483674"/>
              <ac:spMk id="16" creationId="{85D6F2C8-5095-020F-566D-EB1BF8184776}"/>
            </ac:spMkLst>
          </pc:spChg>
          <pc:picChg chg="add mod modCrop">
            <ac:chgData name="Johanna &quot;krteček&quot; Mixsa [VCP]" userId="84db5966-e12b-4379-b944-52dd38e48a4f" providerId="ADAL" clId="{E2510969-EE1D-9646-B50E-2287D2AA29E8}" dt="2025-06-26T16:39:48.604" v="414" actId="1076"/>
            <ac:picMkLst>
              <pc:docMk/>
              <pc:sldMasterMk cId="879029219" sldId="2147483648"/>
              <pc:sldLayoutMk cId="57139702" sldId="2147483674"/>
              <ac:picMk id="4" creationId="{64EAFC2C-9C54-48A1-A58F-378C34B728C1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6:39:22.915" v="409" actId="478"/>
            <ac:picMkLst>
              <pc:docMk/>
              <pc:sldMasterMk cId="879029219" sldId="2147483648"/>
              <pc:sldLayoutMk cId="57139702" sldId="2147483674"/>
              <ac:picMk id="6" creationId="{C9BE07F6-1E76-75C0-25B1-EC08F5E76068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2:36.742" v="1967" actId="478"/>
            <ac:picMkLst>
              <pc:docMk/>
              <pc:sldMasterMk cId="879029219" sldId="2147483648"/>
              <pc:sldLayoutMk cId="57139702" sldId="2147483674"/>
              <ac:picMk id="7" creationId="{E7D077D1-DFF5-00E6-F751-E26242F5FDC3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7:00:36.139" v="1099" actId="1036"/>
            <ac:picMkLst>
              <pc:docMk/>
              <pc:sldMasterMk cId="879029219" sldId="2147483648"/>
              <pc:sldLayoutMk cId="57139702" sldId="2147483674"/>
              <ac:picMk id="8" creationId="{A71A6D8E-D17C-37CA-11B3-6A2AFA5B0758}"/>
            </ac:picMkLst>
          </pc:picChg>
        </pc:sldLayoutChg>
        <pc:sldLayoutChg chg="addSp delSp modSp mod delAnim">
          <pc:chgData name="Johanna &quot;krteček&quot; Mixsa [VCP]" userId="84db5966-e12b-4379-b944-52dd38e48a4f" providerId="ADAL" clId="{E2510969-EE1D-9646-B50E-2287D2AA29E8}" dt="2025-06-26T17:23:17.472" v="1978" actId="478"/>
          <pc:sldLayoutMkLst>
            <pc:docMk/>
            <pc:sldMasterMk cId="879029219" sldId="2147483648"/>
            <pc:sldLayoutMk cId="816497634" sldId="2147483675"/>
          </pc:sldLayoutMkLst>
          <pc:spChg chg="mod">
            <ac:chgData name="Johanna &quot;krteček&quot; Mixsa [VCP]" userId="84db5966-e12b-4379-b944-52dd38e48a4f" providerId="ADAL" clId="{E2510969-EE1D-9646-B50E-2287D2AA29E8}" dt="2025-06-26T16:58:48.631" v="1095" actId="207"/>
            <ac:spMkLst>
              <pc:docMk/>
              <pc:sldMasterMk cId="879029219" sldId="2147483648"/>
              <pc:sldLayoutMk cId="816497634" sldId="2147483675"/>
              <ac:spMk id="5" creationId="{D71E35FC-57ED-2A6C-99D1-38CF3A24198B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6:57:17.290" v="665" actId="1076"/>
            <ac:picMkLst>
              <pc:docMk/>
              <pc:sldMasterMk cId="879029219" sldId="2147483648"/>
              <pc:sldLayoutMk cId="816497634" sldId="2147483675"/>
              <ac:picMk id="2" creationId="{146706A1-711E-4944-2F52-9C0C9A5A86DB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08.699" v="1968" actId="478"/>
            <ac:picMkLst>
              <pc:docMk/>
              <pc:sldMasterMk cId="879029219" sldId="2147483648"/>
              <pc:sldLayoutMk cId="816497634" sldId="2147483675"/>
              <ac:picMk id="6" creationId="{2BB62E74-4648-A1E8-079F-BC7F610A41FD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6:40:59.564" v="429" actId="1035"/>
            <ac:picMkLst>
              <pc:docMk/>
              <pc:sldMasterMk cId="879029219" sldId="2147483648"/>
              <pc:sldLayoutMk cId="816497634" sldId="2147483675"/>
              <ac:picMk id="7" creationId="{A5CCDDE7-222A-B3BD-8E0C-FC174C125977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6:40:39.463" v="423" actId="478"/>
            <ac:picMkLst>
              <pc:docMk/>
              <pc:sldMasterMk cId="879029219" sldId="2147483648"/>
              <pc:sldLayoutMk cId="816497634" sldId="2147483675"/>
              <ac:picMk id="11" creationId="{911D74F4-00BD-547C-0845-F6E42063DE75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4.377" v="1974" actId="478"/>
            <ac:picMkLst>
              <pc:docMk/>
              <pc:sldMasterMk cId="879029219" sldId="2147483648"/>
              <pc:sldLayoutMk cId="816497634" sldId="2147483675"/>
              <ac:picMk id="15" creationId="{09E6B64D-C682-A888-4C3D-5EA15C1F170D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0.629" v="1969" actId="478"/>
            <ac:picMkLst>
              <pc:docMk/>
              <pc:sldMasterMk cId="879029219" sldId="2147483648"/>
              <pc:sldLayoutMk cId="816497634" sldId="2147483675"/>
              <ac:picMk id="17" creationId="{A16848AE-3BD4-ABCF-0E25-F3314FEEEE0F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3.671" v="1973" actId="478"/>
            <ac:picMkLst>
              <pc:docMk/>
              <pc:sldMasterMk cId="879029219" sldId="2147483648"/>
              <pc:sldLayoutMk cId="816497634" sldId="2147483675"/>
              <ac:picMk id="18" creationId="{FDD536E2-6637-61A9-FF94-D3FD279E6D9F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7.472" v="1978" actId="478"/>
            <ac:picMkLst>
              <pc:docMk/>
              <pc:sldMasterMk cId="879029219" sldId="2147483648"/>
              <pc:sldLayoutMk cId="816497634" sldId="2147483675"/>
              <ac:picMk id="19" creationId="{E861B4FD-21F4-6785-405F-C9676B649D81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2.984" v="1972" actId="478"/>
            <ac:picMkLst>
              <pc:docMk/>
              <pc:sldMasterMk cId="879029219" sldId="2147483648"/>
              <pc:sldLayoutMk cId="816497634" sldId="2147483675"/>
              <ac:picMk id="20" creationId="{7050E77C-9DFA-4070-F4E0-47ABFD86F40C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2.277" v="1971" actId="478"/>
            <ac:picMkLst>
              <pc:docMk/>
              <pc:sldMasterMk cId="879029219" sldId="2147483648"/>
              <pc:sldLayoutMk cId="816497634" sldId="2147483675"/>
              <ac:picMk id="21" creationId="{5D90E167-9B02-8A94-E205-12530A892821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1.635" v="1970" actId="478"/>
            <ac:picMkLst>
              <pc:docMk/>
              <pc:sldMasterMk cId="879029219" sldId="2147483648"/>
              <pc:sldLayoutMk cId="816497634" sldId="2147483675"/>
              <ac:picMk id="22" creationId="{3B71C963-4882-E754-1CF3-F8CED42B90D2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5.402" v="1975" actId="478"/>
            <ac:picMkLst>
              <pc:docMk/>
              <pc:sldMasterMk cId="879029219" sldId="2147483648"/>
              <pc:sldLayoutMk cId="816497634" sldId="2147483675"/>
              <ac:picMk id="23" creationId="{A065D0D5-152E-3DE7-7B98-E9E4ED5268C5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6.713" v="1977" actId="478"/>
            <ac:picMkLst>
              <pc:docMk/>
              <pc:sldMasterMk cId="879029219" sldId="2147483648"/>
              <pc:sldLayoutMk cId="816497634" sldId="2147483675"/>
              <ac:picMk id="24" creationId="{45AA0D1A-7F74-DA98-E630-02231D63C8FA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23:15.919" v="1976" actId="478"/>
            <ac:picMkLst>
              <pc:docMk/>
              <pc:sldMasterMk cId="879029219" sldId="2147483648"/>
              <pc:sldLayoutMk cId="816497634" sldId="2147483675"/>
              <ac:picMk id="25" creationId="{94C39240-4600-4F96-2B68-77F3064CA126}"/>
            </ac:picMkLst>
          </pc:picChg>
        </pc:sldLayoutChg>
        <pc:sldLayoutChg chg="addSp modSp">
          <pc:chgData name="Johanna &quot;krteček&quot; Mixsa [VCP]" userId="84db5966-e12b-4379-b944-52dd38e48a4f" providerId="ADAL" clId="{E2510969-EE1D-9646-B50E-2287D2AA29E8}" dt="2025-06-26T16:31:50.573" v="383"/>
          <pc:sldLayoutMkLst>
            <pc:docMk/>
            <pc:sldMasterMk cId="879029219" sldId="2147483648"/>
            <pc:sldLayoutMk cId="595861782" sldId="2147483677"/>
          </pc:sldLayoutMkLst>
          <pc:picChg chg="add mod">
            <ac:chgData name="Johanna &quot;krteček&quot; Mixsa [VCP]" userId="84db5966-e12b-4379-b944-52dd38e48a4f" providerId="ADAL" clId="{E2510969-EE1D-9646-B50E-2287D2AA29E8}" dt="2025-06-26T16:31:50.573" v="383"/>
            <ac:picMkLst>
              <pc:docMk/>
              <pc:sldMasterMk cId="879029219" sldId="2147483648"/>
              <pc:sldLayoutMk cId="595861782" sldId="2147483677"/>
              <ac:picMk id="2" creationId="{895CB5F4-02B3-CAA0-2AF4-CA5DA75671DB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6T17:04:58.500" v="1263" actId="108"/>
          <pc:sldLayoutMkLst>
            <pc:docMk/>
            <pc:sldMasterMk cId="879029219" sldId="2147483648"/>
            <pc:sldLayoutMk cId="3100272158" sldId="2147483678"/>
          </pc:sldLayoutMkLst>
          <pc:spChg chg="mod">
            <ac:chgData name="Johanna &quot;krteček&quot; Mixsa [VCP]" userId="84db5966-e12b-4379-b944-52dd38e48a4f" providerId="ADAL" clId="{E2510969-EE1D-9646-B50E-2287D2AA29E8}" dt="2025-06-26T17:04:38.384" v="1256" actId="12"/>
            <ac:spMkLst>
              <pc:docMk/>
              <pc:sldMasterMk cId="879029219" sldId="2147483648"/>
              <pc:sldLayoutMk cId="3100272158" sldId="2147483678"/>
              <ac:spMk id="3" creationId="{AC42EF42-089F-6210-DF05-3B28D0203E23}"/>
            </ac:spMkLst>
          </pc:spChg>
          <pc:spChg chg="del mod">
            <ac:chgData name="Johanna &quot;krteček&quot; Mixsa [VCP]" userId="84db5966-e12b-4379-b944-52dd38e48a4f" providerId="ADAL" clId="{E2510969-EE1D-9646-B50E-2287D2AA29E8}" dt="2025-06-26T16:50:15.835" v="493" actId="478"/>
            <ac:spMkLst>
              <pc:docMk/>
              <pc:sldMasterMk cId="879029219" sldId="2147483648"/>
              <pc:sldLayoutMk cId="3100272158" sldId="2147483678"/>
              <ac:spMk id="4" creationId="{32998B3E-C90E-0F79-20C5-BEBC07D5732D}"/>
            </ac:spMkLst>
          </pc:spChg>
          <pc:spChg chg="add del mod">
            <ac:chgData name="Johanna &quot;krteček&quot; Mixsa [VCP]" userId="84db5966-e12b-4379-b944-52dd38e48a4f" providerId="ADAL" clId="{E2510969-EE1D-9646-B50E-2287D2AA29E8}" dt="2025-06-26T16:50:31.839" v="498" actId="478"/>
            <ac:spMkLst>
              <pc:docMk/>
              <pc:sldMasterMk cId="879029219" sldId="2147483648"/>
              <pc:sldLayoutMk cId="3100272158" sldId="2147483678"/>
              <ac:spMk id="5" creationId="{F6F551B7-D3D6-C886-B962-8E6AB71B1367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7:04:55.902" v="1262" actId="12"/>
            <ac:spMkLst>
              <pc:docMk/>
              <pc:sldMasterMk cId="879029219" sldId="2147483648"/>
              <pc:sldLayoutMk cId="3100272158" sldId="2147483678"/>
              <ac:spMk id="6" creationId="{D7757059-BCA7-8FDB-11DB-F9366BAFCEE8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7:04:48.155" v="1259" actId="12"/>
            <ac:spMkLst>
              <pc:docMk/>
              <pc:sldMasterMk cId="879029219" sldId="2147483648"/>
              <pc:sldLayoutMk cId="3100272158" sldId="2147483678"/>
              <ac:spMk id="7" creationId="{57275BFF-B62B-A582-AD9C-72FBDE6A196F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7:04:58.500" v="1263" actId="108"/>
            <ac:spMkLst>
              <pc:docMk/>
              <pc:sldMasterMk cId="879029219" sldId="2147483648"/>
              <pc:sldLayoutMk cId="3100272158" sldId="2147483678"/>
              <ac:spMk id="9" creationId="{8BC6FEFC-9E69-27C9-D89C-B45FC3F50181}"/>
            </ac:spMkLst>
          </pc:spChg>
          <pc:spChg chg="add del">
            <ac:chgData name="Johanna &quot;krteček&quot; Mixsa [VCP]" userId="84db5966-e12b-4379-b944-52dd38e48a4f" providerId="ADAL" clId="{E2510969-EE1D-9646-B50E-2287D2AA29E8}" dt="2025-06-26T16:50:49.136" v="505" actId="11529"/>
            <ac:spMkLst>
              <pc:docMk/>
              <pc:sldMasterMk cId="879029219" sldId="2147483648"/>
              <pc:sldLayoutMk cId="3100272158" sldId="2147483678"/>
              <ac:spMk id="10" creationId="{AA9D4316-EFAD-9441-8534-3803FD27FCCD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6:51:40.747" v="518" actId="1076"/>
            <ac:spMkLst>
              <pc:docMk/>
              <pc:sldMasterMk cId="879029219" sldId="2147483648"/>
              <pc:sldLayoutMk cId="3100272158" sldId="2147483678"/>
              <ac:spMk id="11" creationId="{F9AE86F8-FEC2-37BF-6822-6FF7CDA00445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6:51:05.281" v="509" actId="1076"/>
            <ac:spMkLst>
              <pc:docMk/>
              <pc:sldMasterMk cId="879029219" sldId="2147483648"/>
              <pc:sldLayoutMk cId="3100272158" sldId="2147483678"/>
              <ac:spMk id="13" creationId="{BDDC8E5D-0907-B5EA-A592-8F2D03F06BAD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6:51:37.326" v="517" actId="1076"/>
            <ac:spMkLst>
              <pc:docMk/>
              <pc:sldMasterMk cId="879029219" sldId="2147483648"/>
              <pc:sldLayoutMk cId="3100272158" sldId="2147483678"/>
              <ac:spMk id="15" creationId="{42807A78-01D6-F624-27DC-CCBF90C6FBE6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6T16:51:30.915" v="516" actId="1076"/>
            <ac:spMkLst>
              <pc:docMk/>
              <pc:sldMasterMk cId="879029219" sldId="2147483648"/>
              <pc:sldLayoutMk cId="3100272158" sldId="2147483678"/>
              <ac:spMk id="16" creationId="{3418ECA8-59F1-0355-9BD8-D7B1795DC60B}"/>
            </ac:spMkLst>
          </pc:spChg>
        </pc:sldLayoutChg>
        <pc:sldLayoutChg chg="addSp delSp modSp mod">
          <pc:chgData name="Johanna &quot;krteček&quot; Mixsa [VCP]" userId="84db5966-e12b-4379-b944-52dd38e48a4f" providerId="ADAL" clId="{E2510969-EE1D-9646-B50E-2287D2AA29E8}" dt="2025-06-27T05:25:45.160" v="2321" actId="1076"/>
          <pc:sldLayoutMkLst>
            <pc:docMk/>
            <pc:sldMasterMk cId="879029219" sldId="2147483648"/>
            <pc:sldLayoutMk cId="2299692883" sldId="2147483679"/>
          </pc:sldLayoutMkLst>
          <pc:spChg chg="add del mod">
            <ac:chgData name="Johanna &quot;krteček&quot; Mixsa [VCP]" userId="84db5966-e12b-4379-b944-52dd38e48a4f" providerId="ADAL" clId="{E2510969-EE1D-9646-B50E-2287D2AA29E8}" dt="2025-06-27T05:25:41.073" v="2320" actId="478"/>
            <ac:spMkLst>
              <pc:docMk/>
              <pc:sldMasterMk cId="879029219" sldId="2147483648"/>
              <pc:sldLayoutMk cId="2299692883" sldId="2147483679"/>
              <ac:spMk id="5" creationId="{8A79F86D-A3E9-FDEF-1BDC-41C6B94FBCD1}"/>
            </ac:spMkLst>
          </pc:spChg>
          <pc:spChg chg="add mod">
            <ac:chgData name="Johanna &quot;krteček&quot; Mixsa [VCP]" userId="84db5966-e12b-4379-b944-52dd38e48a4f" providerId="ADAL" clId="{E2510969-EE1D-9646-B50E-2287D2AA29E8}" dt="2025-06-27T05:25:45.160" v="2321" actId="1076"/>
            <ac:spMkLst>
              <pc:docMk/>
              <pc:sldMasterMk cId="879029219" sldId="2147483648"/>
              <pc:sldLayoutMk cId="2299692883" sldId="2147483679"/>
              <ac:spMk id="7" creationId="{297C419F-72E5-2289-B90F-C86D5A699ECB}"/>
            </ac:spMkLst>
          </pc:spChg>
          <pc:spChg chg="del">
            <ac:chgData name="Johanna &quot;krteček&quot; Mixsa [VCP]" userId="84db5966-e12b-4379-b944-52dd38e48a4f" providerId="ADAL" clId="{E2510969-EE1D-9646-B50E-2287D2AA29E8}" dt="2025-06-26T17:25:32.358" v="2075" actId="478"/>
            <ac:spMkLst>
              <pc:docMk/>
              <pc:sldMasterMk cId="879029219" sldId="2147483648"/>
              <pc:sldLayoutMk cId="2299692883" sldId="2147483679"/>
              <ac:spMk id="12" creationId="{4258B2B1-0F8C-EEF1-1A71-82858F5AEC97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16:14.660" v="1963" actId="207"/>
            <ac:spMkLst>
              <pc:docMk/>
              <pc:sldMasterMk cId="879029219" sldId="2147483648"/>
              <pc:sldLayoutMk cId="2299692883" sldId="2147483679"/>
              <ac:spMk id="15" creationId="{A70396D1-A964-A1F4-B3A8-B80E956EE930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7:16:07.376" v="1962"/>
            <ac:picMkLst>
              <pc:docMk/>
              <pc:sldMasterMk cId="879029219" sldId="2147483648"/>
              <pc:sldLayoutMk cId="2299692883" sldId="2147483679"/>
              <ac:picMk id="4" creationId="{3BE095CD-C3D2-664C-7A62-47D8678DCFB9}"/>
            </ac:picMkLst>
          </pc:picChg>
          <pc:picChg chg="del">
            <ac:chgData name="Johanna &quot;krteček&quot; Mixsa [VCP]" userId="84db5966-e12b-4379-b944-52dd38e48a4f" providerId="ADAL" clId="{E2510969-EE1D-9646-B50E-2287D2AA29E8}" dt="2025-06-26T17:16:00.082" v="1960" actId="478"/>
            <ac:picMkLst>
              <pc:docMk/>
              <pc:sldMasterMk cId="879029219" sldId="2147483648"/>
              <pc:sldLayoutMk cId="2299692883" sldId="2147483679"/>
              <ac:picMk id="13" creationId="{831F3A74-42CC-3B24-D0C3-0A5244A6EA00}"/>
            </ac:picMkLst>
          </pc:picChg>
        </pc:sldLayoutChg>
        <pc:sldLayoutChg chg="addSp delSp modSp mod">
          <pc:chgData name="Johanna &quot;krteček&quot; Mixsa [VCP]" userId="84db5966-e12b-4379-b944-52dd38e48a4f" providerId="ADAL" clId="{E2510969-EE1D-9646-B50E-2287D2AA29E8}" dt="2025-06-26T17:37:14.271" v="2289" actId="108"/>
          <pc:sldLayoutMkLst>
            <pc:docMk/>
            <pc:sldMasterMk cId="879029219" sldId="2147483648"/>
            <pc:sldLayoutMk cId="1434676711" sldId="2147483681"/>
          </pc:sldLayoutMkLst>
          <pc:spChg chg="add del mod">
            <ac:chgData name="Johanna &quot;krteček&quot; Mixsa [VCP]" userId="84db5966-e12b-4379-b944-52dd38e48a4f" providerId="ADAL" clId="{E2510969-EE1D-9646-B50E-2287D2AA29E8}" dt="2025-06-26T17:37:01.002" v="2287" actId="12"/>
            <ac:spMkLst>
              <pc:docMk/>
              <pc:sldMasterMk cId="879029219" sldId="2147483648"/>
              <pc:sldLayoutMk cId="1434676711" sldId="2147483681"/>
              <ac:spMk id="3" creationId="{AC42EF42-089F-6210-DF05-3B28D0203E23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37:03.924" v="2288" actId="108"/>
            <ac:spMkLst>
              <pc:docMk/>
              <pc:sldMasterMk cId="879029219" sldId="2147483648"/>
              <pc:sldLayoutMk cId="1434676711" sldId="2147483681"/>
              <ac:spMk id="4" creationId="{32998B3E-C90E-0F79-20C5-BEBC07D5732D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37:14.271" v="2289" actId="108"/>
            <ac:spMkLst>
              <pc:docMk/>
              <pc:sldMasterMk cId="879029219" sldId="2147483648"/>
              <pc:sldLayoutMk cId="1434676711" sldId="2147483681"/>
              <ac:spMk id="5" creationId="{4105F562-872C-D44E-E33A-964E3898506B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7:36:10.577" v="2273"/>
            <ac:picMkLst>
              <pc:docMk/>
              <pc:sldMasterMk cId="879029219" sldId="2147483648"/>
              <pc:sldLayoutMk cId="1434676711" sldId="2147483681"/>
              <ac:picMk id="6" creationId="{463A212B-E48E-0A39-3D13-8C6F3140F613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7:36:21.506" v="2280" actId="1036"/>
            <ac:picMkLst>
              <pc:docMk/>
              <pc:sldMasterMk cId="879029219" sldId="2147483648"/>
              <pc:sldLayoutMk cId="1434676711" sldId="2147483681"/>
              <ac:picMk id="20" creationId="{49B5A2A6-2F5B-C648-C42B-4B6CB62433F5}"/>
            </ac:picMkLst>
          </pc:picChg>
        </pc:sldLayoutChg>
        <pc:sldLayoutChg chg="addSp modSp mod">
          <pc:chgData name="Johanna &quot;krteček&quot; Mixsa [VCP]" userId="84db5966-e12b-4379-b944-52dd38e48a4f" providerId="ADAL" clId="{E2510969-EE1D-9646-B50E-2287D2AA29E8}" dt="2025-06-26T17:38:13.175" v="2309" actId="108"/>
          <pc:sldLayoutMkLst>
            <pc:docMk/>
            <pc:sldMasterMk cId="879029219" sldId="2147483648"/>
            <pc:sldLayoutMk cId="2276624385" sldId="2147483682"/>
          </pc:sldLayoutMkLst>
          <pc:spChg chg="mod">
            <ac:chgData name="Johanna &quot;krteček&quot; Mixsa [VCP]" userId="84db5966-e12b-4379-b944-52dd38e48a4f" providerId="ADAL" clId="{E2510969-EE1D-9646-B50E-2287D2AA29E8}" dt="2025-06-26T17:38:13.175" v="2309" actId="108"/>
            <ac:spMkLst>
              <pc:docMk/>
              <pc:sldMasterMk cId="879029219" sldId="2147483648"/>
              <pc:sldLayoutMk cId="2276624385" sldId="2147483682"/>
              <ac:spMk id="3" creationId="{AC42EF42-089F-6210-DF05-3B28D0203E23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38:11.202" v="2308" actId="108"/>
            <ac:spMkLst>
              <pc:docMk/>
              <pc:sldMasterMk cId="879029219" sldId="2147483648"/>
              <pc:sldLayoutMk cId="2276624385" sldId="2147483682"/>
              <ac:spMk id="11" creationId="{32C095B7-ED81-3322-B344-167B7B3C42E4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38:06.549" v="2307" actId="5793"/>
            <ac:spMkLst>
              <pc:docMk/>
              <pc:sldMasterMk cId="879029219" sldId="2147483648"/>
              <pc:sldLayoutMk cId="2276624385" sldId="2147483682"/>
              <ac:spMk id="13" creationId="{B511EC3D-1C11-326F-62E0-C9EA0C54DEA1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7:36:12.025" v="2274"/>
            <ac:picMkLst>
              <pc:docMk/>
              <pc:sldMasterMk cId="879029219" sldId="2147483648"/>
              <pc:sldLayoutMk cId="2276624385" sldId="2147483682"/>
              <ac:picMk id="4" creationId="{7DC8FEA8-C77B-FD49-4D62-A90592816A6A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7:36:18.605" v="2278" actId="1036"/>
            <ac:picMkLst>
              <pc:docMk/>
              <pc:sldMasterMk cId="879029219" sldId="2147483648"/>
              <pc:sldLayoutMk cId="2276624385" sldId="2147483682"/>
              <ac:picMk id="20" creationId="{49B5A2A6-2F5B-C648-C42B-4B6CB62433F5}"/>
            </ac:picMkLst>
          </pc:picChg>
        </pc:sldLayoutChg>
        <pc:sldLayoutChg chg="addSp modSp mod">
          <pc:chgData name="Johanna &quot;krteček&quot; Mixsa [VCP]" userId="84db5966-e12b-4379-b944-52dd38e48a4f" providerId="ADAL" clId="{E2510969-EE1D-9646-B50E-2287D2AA29E8}" dt="2025-06-26T17:38:38.626" v="2312" actId="12"/>
          <pc:sldLayoutMkLst>
            <pc:docMk/>
            <pc:sldMasterMk cId="879029219" sldId="2147483648"/>
            <pc:sldLayoutMk cId="1580362950" sldId="2147483683"/>
          </pc:sldLayoutMkLst>
          <pc:spChg chg="mod">
            <ac:chgData name="Johanna &quot;krteček&quot; Mixsa [VCP]" userId="84db5966-e12b-4379-b944-52dd38e48a4f" providerId="ADAL" clId="{E2510969-EE1D-9646-B50E-2287D2AA29E8}" dt="2025-06-26T17:38:27.239" v="2311" actId="12"/>
            <ac:spMkLst>
              <pc:docMk/>
              <pc:sldMasterMk cId="879029219" sldId="2147483648"/>
              <pc:sldLayoutMk cId="1580362950" sldId="2147483683"/>
              <ac:spMk id="3" creationId="{AC42EF42-089F-6210-DF05-3B28D0203E23}"/>
            </ac:spMkLst>
          </pc:spChg>
          <pc:spChg chg="mod">
            <ac:chgData name="Johanna &quot;krteček&quot; Mixsa [VCP]" userId="84db5966-e12b-4379-b944-52dd38e48a4f" providerId="ADAL" clId="{E2510969-EE1D-9646-B50E-2287D2AA29E8}" dt="2025-06-26T17:38:38.626" v="2312" actId="12"/>
            <ac:spMkLst>
              <pc:docMk/>
              <pc:sldMasterMk cId="879029219" sldId="2147483648"/>
              <pc:sldLayoutMk cId="1580362950" sldId="2147483683"/>
              <ac:spMk id="4" creationId="{32998B3E-C90E-0F79-20C5-BEBC07D5732D}"/>
            </ac:spMkLst>
          </pc:spChg>
          <pc:picChg chg="add mod">
            <ac:chgData name="Johanna &quot;krteček&quot; Mixsa [VCP]" userId="84db5966-e12b-4379-b944-52dd38e48a4f" providerId="ADAL" clId="{E2510969-EE1D-9646-B50E-2287D2AA29E8}" dt="2025-06-26T17:36:13.464" v="2275"/>
            <ac:picMkLst>
              <pc:docMk/>
              <pc:sldMasterMk cId="879029219" sldId="2147483648"/>
              <pc:sldLayoutMk cId="1580362950" sldId="2147483683"/>
              <ac:picMk id="7" creationId="{8C0F2E20-64AA-8BEF-9128-AD5BF3279ED0}"/>
            </ac:picMkLst>
          </pc:picChg>
          <pc:picChg chg="mod">
            <ac:chgData name="Johanna &quot;krteček&quot; Mixsa [VCP]" userId="84db5966-e12b-4379-b944-52dd38e48a4f" providerId="ADAL" clId="{E2510969-EE1D-9646-B50E-2287D2AA29E8}" dt="2025-06-26T17:36:15.973" v="2276" actId="1076"/>
            <ac:picMkLst>
              <pc:docMk/>
              <pc:sldMasterMk cId="879029219" sldId="2147483648"/>
              <pc:sldLayoutMk cId="1580362950" sldId="2147483683"/>
              <ac:picMk id="20" creationId="{49B5A2A6-2F5B-C648-C42B-4B6CB62433F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AC9C-33B3-4508-8EBD-7890B0DE4809}" type="datetimeFigureOut">
              <a:rPr lang="de-DE" smtClean="0"/>
              <a:t>27.06.25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3374-2CDE-44AC-9683-714208719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11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nkel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A8227E0-1394-85A0-F60D-C86FF687018F}"/>
              </a:ext>
            </a:extLst>
          </p:cNvPr>
          <p:cNvSpPr/>
          <p:nvPr userDrawn="1"/>
        </p:nvSpPr>
        <p:spPr>
          <a:xfrm>
            <a:off x="-83819" y="2649537"/>
            <a:ext cx="7650163" cy="2122485"/>
          </a:xfrm>
          <a:custGeom>
            <a:avLst/>
            <a:gdLst>
              <a:gd name="connsiteX0" fmla="*/ 0 w 7650163"/>
              <a:gd name="connsiteY0" fmla="*/ 0 h 2122485"/>
              <a:gd name="connsiteX1" fmla="*/ 771971 w 7650163"/>
              <a:gd name="connsiteY1" fmla="*/ 0 h 2122485"/>
              <a:gd name="connsiteX2" fmla="*/ 1620444 w 7650163"/>
              <a:gd name="connsiteY2" fmla="*/ 0 h 2122485"/>
              <a:gd name="connsiteX3" fmla="*/ 2468916 w 7650163"/>
              <a:gd name="connsiteY3" fmla="*/ 0 h 2122485"/>
              <a:gd name="connsiteX4" fmla="*/ 3164386 w 7650163"/>
              <a:gd name="connsiteY4" fmla="*/ 0 h 2122485"/>
              <a:gd name="connsiteX5" fmla="*/ 4012858 w 7650163"/>
              <a:gd name="connsiteY5" fmla="*/ 0 h 2122485"/>
              <a:gd name="connsiteX6" fmla="*/ 4861331 w 7650163"/>
              <a:gd name="connsiteY6" fmla="*/ 0 h 2122485"/>
              <a:gd name="connsiteX7" fmla="*/ 5327295 w 7650163"/>
              <a:gd name="connsiteY7" fmla="*/ 0 h 2122485"/>
              <a:gd name="connsiteX8" fmla="*/ 5946263 w 7650163"/>
              <a:gd name="connsiteY8" fmla="*/ 0 h 2122485"/>
              <a:gd name="connsiteX9" fmla="*/ 6565231 w 7650163"/>
              <a:gd name="connsiteY9" fmla="*/ 0 h 2122485"/>
              <a:gd name="connsiteX10" fmla="*/ 7650163 w 7650163"/>
              <a:gd name="connsiteY10" fmla="*/ 0 h 2122485"/>
              <a:gd name="connsiteX11" fmla="*/ 7650163 w 7650163"/>
              <a:gd name="connsiteY11" fmla="*/ 573071 h 2122485"/>
              <a:gd name="connsiteX12" fmla="*/ 7650163 w 7650163"/>
              <a:gd name="connsiteY12" fmla="*/ 1146142 h 2122485"/>
              <a:gd name="connsiteX13" fmla="*/ 7650163 w 7650163"/>
              <a:gd name="connsiteY13" fmla="*/ 2122485 h 2122485"/>
              <a:gd name="connsiteX14" fmla="*/ 7031195 w 7650163"/>
              <a:gd name="connsiteY14" fmla="*/ 2122485 h 2122485"/>
              <a:gd name="connsiteX15" fmla="*/ 6335726 w 7650163"/>
              <a:gd name="connsiteY15" fmla="*/ 2122485 h 2122485"/>
              <a:gd name="connsiteX16" fmla="*/ 5793260 w 7650163"/>
              <a:gd name="connsiteY16" fmla="*/ 2122485 h 2122485"/>
              <a:gd name="connsiteX17" fmla="*/ 5097790 w 7650163"/>
              <a:gd name="connsiteY17" fmla="*/ 2122485 h 2122485"/>
              <a:gd name="connsiteX18" fmla="*/ 4555324 w 7650163"/>
              <a:gd name="connsiteY18" fmla="*/ 2122485 h 2122485"/>
              <a:gd name="connsiteX19" fmla="*/ 3936357 w 7650163"/>
              <a:gd name="connsiteY19" fmla="*/ 2122485 h 2122485"/>
              <a:gd name="connsiteX20" fmla="*/ 3470392 w 7650163"/>
              <a:gd name="connsiteY20" fmla="*/ 2122485 h 2122485"/>
              <a:gd name="connsiteX21" fmla="*/ 2927926 w 7650163"/>
              <a:gd name="connsiteY21" fmla="*/ 2122485 h 2122485"/>
              <a:gd name="connsiteX22" fmla="*/ 2079453 w 7650163"/>
              <a:gd name="connsiteY22" fmla="*/ 2122485 h 2122485"/>
              <a:gd name="connsiteX23" fmla="*/ 1383984 w 7650163"/>
              <a:gd name="connsiteY23" fmla="*/ 2122485 h 2122485"/>
              <a:gd name="connsiteX24" fmla="*/ 612013 w 7650163"/>
              <a:gd name="connsiteY24" fmla="*/ 2122485 h 2122485"/>
              <a:gd name="connsiteX25" fmla="*/ 0 w 7650163"/>
              <a:gd name="connsiteY25" fmla="*/ 2122485 h 2122485"/>
              <a:gd name="connsiteX26" fmla="*/ 0 w 7650163"/>
              <a:gd name="connsiteY26" fmla="*/ 1549414 h 2122485"/>
              <a:gd name="connsiteX27" fmla="*/ 0 w 7650163"/>
              <a:gd name="connsiteY27" fmla="*/ 1061243 h 2122485"/>
              <a:gd name="connsiteX28" fmla="*/ 0 w 7650163"/>
              <a:gd name="connsiteY28" fmla="*/ 488172 h 2122485"/>
              <a:gd name="connsiteX29" fmla="*/ 0 w 7650163"/>
              <a:gd name="connsiteY29" fmla="*/ 0 h 212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50163" h="2122485" fill="none" extrusionOk="0">
                <a:moveTo>
                  <a:pt x="0" y="0"/>
                </a:moveTo>
                <a:cubicBezTo>
                  <a:pt x="214022" y="34664"/>
                  <a:pt x="449151" y="22407"/>
                  <a:pt x="771971" y="0"/>
                </a:cubicBezTo>
                <a:cubicBezTo>
                  <a:pt x="1094791" y="-22407"/>
                  <a:pt x="1444028" y="34309"/>
                  <a:pt x="1620444" y="0"/>
                </a:cubicBezTo>
                <a:cubicBezTo>
                  <a:pt x="1796860" y="-34309"/>
                  <a:pt x="2249387" y="-33027"/>
                  <a:pt x="2468916" y="0"/>
                </a:cubicBezTo>
                <a:cubicBezTo>
                  <a:pt x="2688445" y="33027"/>
                  <a:pt x="3022045" y="22260"/>
                  <a:pt x="3164386" y="0"/>
                </a:cubicBezTo>
                <a:cubicBezTo>
                  <a:pt x="3306727" y="-22260"/>
                  <a:pt x="3617858" y="-15531"/>
                  <a:pt x="4012858" y="0"/>
                </a:cubicBezTo>
                <a:cubicBezTo>
                  <a:pt x="4407858" y="15531"/>
                  <a:pt x="4481798" y="14081"/>
                  <a:pt x="4861331" y="0"/>
                </a:cubicBezTo>
                <a:cubicBezTo>
                  <a:pt x="5240864" y="-14081"/>
                  <a:pt x="5138857" y="10134"/>
                  <a:pt x="5327295" y="0"/>
                </a:cubicBezTo>
                <a:cubicBezTo>
                  <a:pt x="5515733" y="-10134"/>
                  <a:pt x="5795593" y="13759"/>
                  <a:pt x="5946263" y="0"/>
                </a:cubicBezTo>
                <a:cubicBezTo>
                  <a:pt x="6096933" y="-13759"/>
                  <a:pt x="6362708" y="25534"/>
                  <a:pt x="6565231" y="0"/>
                </a:cubicBezTo>
                <a:cubicBezTo>
                  <a:pt x="6767754" y="-25534"/>
                  <a:pt x="7291882" y="-24430"/>
                  <a:pt x="7650163" y="0"/>
                </a:cubicBezTo>
                <a:cubicBezTo>
                  <a:pt x="7642311" y="169826"/>
                  <a:pt x="7621615" y="390022"/>
                  <a:pt x="7650163" y="573071"/>
                </a:cubicBezTo>
                <a:cubicBezTo>
                  <a:pt x="7678711" y="756120"/>
                  <a:pt x="7664429" y="999081"/>
                  <a:pt x="7650163" y="1146142"/>
                </a:cubicBezTo>
                <a:cubicBezTo>
                  <a:pt x="7635897" y="1293203"/>
                  <a:pt x="7626940" y="1856492"/>
                  <a:pt x="7650163" y="2122485"/>
                </a:cubicBezTo>
                <a:cubicBezTo>
                  <a:pt x="7453438" y="2113889"/>
                  <a:pt x="7242052" y="2137085"/>
                  <a:pt x="7031195" y="2122485"/>
                </a:cubicBezTo>
                <a:cubicBezTo>
                  <a:pt x="6820338" y="2107885"/>
                  <a:pt x="6627954" y="2152682"/>
                  <a:pt x="6335726" y="2122485"/>
                </a:cubicBezTo>
                <a:cubicBezTo>
                  <a:pt x="6043498" y="2092288"/>
                  <a:pt x="6028609" y="2121665"/>
                  <a:pt x="5793260" y="2122485"/>
                </a:cubicBezTo>
                <a:cubicBezTo>
                  <a:pt x="5557911" y="2123305"/>
                  <a:pt x="5248695" y="2096179"/>
                  <a:pt x="5097790" y="2122485"/>
                </a:cubicBezTo>
                <a:cubicBezTo>
                  <a:pt x="4946885" y="2148792"/>
                  <a:pt x="4801726" y="2119298"/>
                  <a:pt x="4555324" y="2122485"/>
                </a:cubicBezTo>
                <a:cubicBezTo>
                  <a:pt x="4308922" y="2125672"/>
                  <a:pt x="4089835" y="2130666"/>
                  <a:pt x="3936357" y="2122485"/>
                </a:cubicBezTo>
                <a:cubicBezTo>
                  <a:pt x="3782879" y="2114304"/>
                  <a:pt x="3650566" y="2133006"/>
                  <a:pt x="3470392" y="2122485"/>
                </a:cubicBezTo>
                <a:cubicBezTo>
                  <a:pt x="3290218" y="2111964"/>
                  <a:pt x="3130801" y="2111442"/>
                  <a:pt x="2927926" y="2122485"/>
                </a:cubicBezTo>
                <a:cubicBezTo>
                  <a:pt x="2725051" y="2133528"/>
                  <a:pt x="2342306" y="2128016"/>
                  <a:pt x="2079453" y="2122485"/>
                </a:cubicBezTo>
                <a:cubicBezTo>
                  <a:pt x="1816600" y="2116954"/>
                  <a:pt x="1669583" y="2127575"/>
                  <a:pt x="1383984" y="2122485"/>
                </a:cubicBezTo>
                <a:cubicBezTo>
                  <a:pt x="1098385" y="2117395"/>
                  <a:pt x="867452" y="2152869"/>
                  <a:pt x="612013" y="2122485"/>
                </a:cubicBezTo>
                <a:cubicBezTo>
                  <a:pt x="356574" y="2092101"/>
                  <a:pt x="279095" y="2097611"/>
                  <a:pt x="0" y="2122485"/>
                </a:cubicBezTo>
                <a:cubicBezTo>
                  <a:pt x="-9516" y="1914637"/>
                  <a:pt x="28202" y="1725180"/>
                  <a:pt x="0" y="1549414"/>
                </a:cubicBezTo>
                <a:cubicBezTo>
                  <a:pt x="-28202" y="1373648"/>
                  <a:pt x="-11650" y="1225181"/>
                  <a:pt x="0" y="1061243"/>
                </a:cubicBezTo>
                <a:cubicBezTo>
                  <a:pt x="11650" y="897305"/>
                  <a:pt x="-7718" y="671024"/>
                  <a:pt x="0" y="488172"/>
                </a:cubicBezTo>
                <a:cubicBezTo>
                  <a:pt x="7718" y="305320"/>
                  <a:pt x="-19775" y="118197"/>
                  <a:pt x="0" y="0"/>
                </a:cubicBezTo>
                <a:close/>
              </a:path>
              <a:path w="7650163" h="212248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40222" y="259654"/>
                  <a:pt x="7630053" y="299536"/>
                  <a:pt x="7650163" y="530621"/>
                </a:cubicBezTo>
                <a:cubicBezTo>
                  <a:pt x="7670273" y="761706"/>
                  <a:pt x="7647934" y="883409"/>
                  <a:pt x="7650163" y="1040018"/>
                </a:cubicBezTo>
                <a:cubicBezTo>
                  <a:pt x="7652392" y="1196627"/>
                  <a:pt x="7629181" y="1407572"/>
                  <a:pt x="7650163" y="1528189"/>
                </a:cubicBezTo>
                <a:cubicBezTo>
                  <a:pt x="7671145" y="1648806"/>
                  <a:pt x="7662154" y="1878381"/>
                  <a:pt x="7650163" y="2122485"/>
                </a:cubicBezTo>
                <a:cubicBezTo>
                  <a:pt x="7508834" y="2107172"/>
                  <a:pt x="7330289" y="2139754"/>
                  <a:pt x="7107697" y="2122485"/>
                </a:cubicBezTo>
                <a:cubicBezTo>
                  <a:pt x="6885105" y="2105216"/>
                  <a:pt x="6533308" y="2093852"/>
                  <a:pt x="6259224" y="2122485"/>
                </a:cubicBezTo>
                <a:cubicBezTo>
                  <a:pt x="5985140" y="2151118"/>
                  <a:pt x="5799133" y="2100740"/>
                  <a:pt x="5487253" y="2122485"/>
                </a:cubicBezTo>
                <a:cubicBezTo>
                  <a:pt x="5175373" y="2144230"/>
                  <a:pt x="5177531" y="2101997"/>
                  <a:pt x="4944787" y="2122485"/>
                </a:cubicBezTo>
                <a:cubicBezTo>
                  <a:pt x="4712043" y="2142973"/>
                  <a:pt x="4582624" y="2135790"/>
                  <a:pt x="4478823" y="2122485"/>
                </a:cubicBezTo>
                <a:cubicBezTo>
                  <a:pt x="4375022" y="2109180"/>
                  <a:pt x="4102291" y="2088920"/>
                  <a:pt x="3783353" y="2122485"/>
                </a:cubicBezTo>
                <a:cubicBezTo>
                  <a:pt x="3464415" y="2156051"/>
                  <a:pt x="3515826" y="2099831"/>
                  <a:pt x="3317389" y="2122485"/>
                </a:cubicBezTo>
                <a:cubicBezTo>
                  <a:pt x="3118952" y="2145139"/>
                  <a:pt x="2810335" y="2085524"/>
                  <a:pt x="2545418" y="2122485"/>
                </a:cubicBezTo>
                <a:cubicBezTo>
                  <a:pt x="2280501" y="2159446"/>
                  <a:pt x="2219782" y="2107402"/>
                  <a:pt x="2079453" y="2122485"/>
                </a:cubicBezTo>
                <a:cubicBezTo>
                  <a:pt x="1939125" y="2137568"/>
                  <a:pt x="1733117" y="2129703"/>
                  <a:pt x="1613489" y="2122485"/>
                </a:cubicBezTo>
                <a:cubicBezTo>
                  <a:pt x="1493861" y="2115267"/>
                  <a:pt x="1061752" y="2140083"/>
                  <a:pt x="765016" y="2122485"/>
                </a:cubicBezTo>
                <a:cubicBezTo>
                  <a:pt x="468280" y="2104887"/>
                  <a:pt x="222547" y="2104180"/>
                  <a:pt x="0" y="2122485"/>
                </a:cubicBezTo>
                <a:cubicBezTo>
                  <a:pt x="-3490" y="2014886"/>
                  <a:pt x="-15491" y="1829026"/>
                  <a:pt x="0" y="1591864"/>
                </a:cubicBezTo>
                <a:cubicBezTo>
                  <a:pt x="15491" y="1354702"/>
                  <a:pt x="-10314" y="1311632"/>
                  <a:pt x="0" y="1124917"/>
                </a:cubicBezTo>
                <a:cubicBezTo>
                  <a:pt x="10314" y="938202"/>
                  <a:pt x="-7340" y="760442"/>
                  <a:pt x="0" y="636746"/>
                </a:cubicBezTo>
                <a:cubicBezTo>
                  <a:pt x="7340" y="513050"/>
                  <a:pt x="-26872" y="302523"/>
                  <a:pt x="0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01A1E-6041-C170-23E5-3F44DA91C8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805D55-75E4-ECC2-EF24-621AA08488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3428999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63A7D2E-F530-6BD5-6B36-64C3A4FBA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4347365"/>
            <a:ext cx="7200900" cy="424657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Ort, Datum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31F3A74-42CC-3B24-D0C3-0A5244A6E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61" y="57411"/>
            <a:ext cx="3283554" cy="101229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70396D1-A964-A1F4-B3A8-B80E956EE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504308" y="6170309"/>
            <a:ext cx="1080279" cy="29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Bildquelle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3FDDF-5895-D144-5BBE-636D6D931170}"/>
              </a:ext>
            </a:extLst>
          </p:cNvPr>
          <p:cNvSpPr txBox="1"/>
          <p:nvPr userDrawn="1"/>
        </p:nvSpPr>
        <p:spPr>
          <a:xfrm>
            <a:off x="2746771" y="6963459"/>
            <a:ext cx="6997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51811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drei Inhal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4686701"/>
            <a:ext cx="3722908" cy="1120701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2685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2195025-E983-A107-4DB0-92F421EFDF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962" y="1654630"/>
            <a:ext cx="3722908" cy="303030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7340A3D-F3F8-5E7E-21D7-D6262E0FF0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34546" y="1654630"/>
            <a:ext cx="3722908" cy="303030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3720AF3D-93F4-09D6-044A-85932FEDA0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4130" y="1654630"/>
            <a:ext cx="3722908" cy="303030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2C095B7-ED81-3322-B344-167B7B3C42E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34546" y="4686701"/>
            <a:ext cx="3722908" cy="1120701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  <a:lvl2pPr>
              <a:defRPr lang="de-DE" sz="1800" dirty="0">
                <a:solidFill>
                  <a:schemeClr val="tx2"/>
                </a:solidFill>
              </a:defRPr>
            </a:lvl2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  <a:p>
            <a:pPr lvl="1"/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511EC3D-1C11-326F-62E0-C9EA0C54DEA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34130" y="4686701"/>
            <a:ext cx="3722908" cy="1120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C8FEA8-C77B-FD49-4D62-A90592816A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zwei 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1" y="1686318"/>
            <a:ext cx="8765495" cy="21309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962" y="3952874"/>
            <a:ext cx="8765495" cy="195443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6103533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161F31A-45D1-984F-442D-3C9CCE79D8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00456" y="1686318"/>
            <a:ext cx="2756582" cy="212470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EDB490AA-3ABA-5BD0-8FA4-58F3E4BEC8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00456" y="3959110"/>
            <a:ext cx="2756582" cy="194819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0F2E20-64AA-8BEF-9128-AD5BF3279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2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1A347BA-F661-9101-7722-06172864FC0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45C001-DE6E-0478-0CDB-A2494C5DC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2" y="0"/>
            <a:ext cx="4656138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628778"/>
            <a:ext cx="6840537" cy="43211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68405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EF912A8F-04D6-03C1-A5D5-4C6338176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67413"/>
            <a:ext cx="1170000" cy="7723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8DE392-D49A-CDD3-FF30-AAFE1AB25A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7" b="9479"/>
          <a:stretch>
            <a:fillRect/>
          </a:stretch>
        </p:blipFill>
        <p:spPr>
          <a:xfrm>
            <a:off x="1504963" y="6075363"/>
            <a:ext cx="5775324" cy="5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6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 userDrawn="1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51FEFA1-D5B8-DE57-0EAE-E9DBD6EBB13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45C001-DE6E-0478-0CDB-A2494C5DC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35863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225" y="692150"/>
            <a:ext cx="3960813" cy="720725"/>
          </a:xfrm>
          <a:prstGeom prst="rect">
            <a:avLst/>
          </a:prstGeom>
        </p:spPr>
        <p:txBody>
          <a:bodyPr anchor="ctr"/>
          <a:lstStyle>
            <a:lvl1pPr algn="ctr"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96225" y="1628776"/>
            <a:ext cx="3960812" cy="432117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pic>
        <p:nvPicPr>
          <p:cNvPr id="8" name="Grafik 7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71A6D8E-D17C-37CA-11B3-6A2AFA5B0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6103924"/>
            <a:ext cx="1170000" cy="772331"/>
          </a:xfrm>
          <a:prstGeom prst="rect">
            <a:avLst/>
          </a:prstGeom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7896225" y="6049157"/>
            <a:ext cx="39608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DAA5C6C-AD02-03B4-324E-032F30329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6" b="-16914"/>
          <a:stretch>
            <a:fillRect/>
          </a:stretch>
        </p:blipFill>
        <p:spPr>
          <a:xfrm>
            <a:off x="8966060" y="6093222"/>
            <a:ext cx="2890977" cy="7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2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i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51FEFA1-D5B8-DE57-0EAE-E9DBD6EBB136}"/>
              </a:ext>
            </a:extLst>
          </p:cNvPr>
          <p:cNvSpPr/>
          <p:nvPr userDrawn="1"/>
        </p:nvSpPr>
        <p:spPr>
          <a:xfrm>
            <a:off x="7535863" y="0"/>
            <a:ext cx="46561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225" y="692150"/>
            <a:ext cx="3960813" cy="720725"/>
          </a:xfrm>
          <a:prstGeom prst="rect">
            <a:avLst/>
          </a:prstGeom>
        </p:spPr>
        <p:txBody>
          <a:bodyPr anchor="ctr"/>
          <a:lstStyle>
            <a:lvl1pPr algn="ctr"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96225" y="1628776"/>
            <a:ext cx="3960812" cy="432117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pic>
        <p:nvPicPr>
          <p:cNvPr id="8" name="Grafik 7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71A6D8E-D17C-37CA-11B3-6A2AFA5B0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6105989"/>
            <a:ext cx="1170000" cy="772331"/>
          </a:xfrm>
          <a:prstGeom prst="rect">
            <a:avLst/>
          </a:prstGeom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7896225" y="6049157"/>
            <a:ext cx="39608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EF753926-7C91-98DB-8DA6-428C2770DB8E}"/>
              </a:ext>
            </a:extLst>
          </p:cNvPr>
          <p:cNvSpPr/>
          <p:nvPr userDrawn="1"/>
        </p:nvSpPr>
        <p:spPr>
          <a:xfrm>
            <a:off x="334961" y="1628775"/>
            <a:ext cx="6840537" cy="4313930"/>
          </a:xfrm>
          <a:custGeom>
            <a:avLst/>
            <a:gdLst>
              <a:gd name="connsiteX0" fmla="*/ 0 w 6840537"/>
              <a:gd name="connsiteY0" fmla="*/ 0 h 4313930"/>
              <a:gd name="connsiteX1" fmla="*/ 615648 w 6840537"/>
              <a:gd name="connsiteY1" fmla="*/ 0 h 4313930"/>
              <a:gd name="connsiteX2" fmla="*/ 1299702 w 6840537"/>
              <a:gd name="connsiteY2" fmla="*/ 0 h 4313930"/>
              <a:gd name="connsiteX3" fmla="*/ 2120566 w 6840537"/>
              <a:gd name="connsiteY3" fmla="*/ 0 h 4313930"/>
              <a:gd name="connsiteX4" fmla="*/ 2941431 w 6840537"/>
              <a:gd name="connsiteY4" fmla="*/ 0 h 4313930"/>
              <a:gd name="connsiteX5" fmla="*/ 3420269 w 6840537"/>
              <a:gd name="connsiteY5" fmla="*/ 0 h 4313930"/>
              <a:gd name="connsiteX6" fmla="*/ 4035917 w 6840537"/>
              <a:gd name="connsiteY6" fmla="*/ 0 h 4313930"/>
              <a:gd name="connsiteX7" fmla="*/ 4651565 w 6840537"/>
              <a:gd name="connsiteY7" fmla="*/ 0 h 4313930"/>
              <a:gd name="connsiteX8" fmla="*/ 5472430 w 6840537"/>
              <a:gd name="connsiteY8" fmla="*/ 0 h 4313930"/>
              <a:gd name="connsiteX9" fmla="*/ 6840537 w 6840537"/>
              <a:gd name="connsiteY9" fmla="*/ 0 h 4313930"/>
              <a:gd name="connsiteX10" fmla="*/ 6840537 w 6840537"/>
              <a:gd name="connsiteY10" fmla="*/ 486858 h 4313930"/>
              <a:gd name="connsiteX11" fmla="*/ 6840537 w 6840537"/>
              <a:gd name="connsiteY11" fmla="*/ 1146273 h 4313930"/>
              <a:gd name="connsiteX12" fmla="*/ 6840537 w 6840537"/>
              <a:gd name="connsiteY12" fmla="*/ 1719409 h 4313930"/>
              <a:gd name="connsiteX13" fmla="*/ 6840537 w 6840537"/>
              <a:gd name="connsiteY13" fmla="*/ 2378824 h 4313930"/>
              <a:gd name="connsiteX14" fmla="*/ 6840537 w 6840537"/>
              <a:gd name="connsiteY14" fmla="*/ 2951961 h 4313930"/>
              <a:gd name="connsiteX15" fmla="*/ 6840537 w 6840537"/>
              <a:gd name="connsiteY15" fmla="*/ 3438818 h 4313930"/>
              <a:gd name="connsiteX16" fmla="*/ 6840537 w 6840537"/>
              <a:gd name="connsiteY16" fmla="*/ 4313930 h 4313930"/>
              <a:gd name="connsiteX17" fmla="*/ 6019673 w 6840537"/>
              <a:gd name="connsiteY17" fmla="*/ 4313930 h 4313930"/>
              <a:gd name="connsiteX18" fmla="*/ 5540835 w 6840537"/>
              <a:gd name="connsiteY18" fmla="*/ 4313930 h 4313930"/>
              <a:gd name="connsiteX19" fmla="*/ 4993592 w 6840537"/>
              <a:gd name="connsiteY19" fmla="*/ 4313930 h 4313930"/>
              <a:gd name="connsiteX20" fmla="*/ 4172728 w 6840537"/>
              <a:gd name="connsiteY20" fmla="*/ 4313930 h 4313930"/>
              <a:gd name="connsiteX21" fmla="*/ 3488674 w 6840537"/>
              <a:gd name="connsiteY21" fmla="*/ 4313930 h 4313930"/>
              <a:gd name="connsiteX22" fmla="*/ 2736215 w 6840537"/>
              <a:gd name="connsiteY22" fmla="*/ 4313930 h 4313930"/>
              <a:gd name="connsiteX23" fmla="*/ 2257377 w 6840537"/>
              <a:gd name="connsiteY23" fmla="*/ 4313930 h 4313930"/>
              <a:gd name="connsiteX24" fmla="*/ 1436513 w 6840537"/>
              <a:gd name="connsiteY24" fmla="*/ 4313930 h 4313930"/>
              <a:gd name="connsiteX25" fmla="*/ 820864 w 6840537"/>
              <a:gd name="connsiteY25" fmla="*/ 4313930 h 4313930"/>
              <a:gd name="connsiteX26" fmla="*/ 0 w 6840537"/>
              <a:gd name="connsiteY26" fmla="*/ 4313930 h 4313930"/>
              <a:gd name="connsiteX27" fmla="*/ 0 w 6840537"/>
              <a:gd name="connsiteY27" fmla="*/ 3827072 h 4313930"/>
              <a:gd name="connsiteX28" fmla="*/ 0 w 6840537"/>
              <a:gd name="connsiteY28" fmla="*/ 3340214 h 4313930"/>
              <a:gd name="connsiteX29" fmla="*/ 0 w 6840537"/>
              <a:gd name="connsiteY29" fmla="*/ 2810217 h 4313930"/>
              <a:gd name="connsiteX30" fmla="*/ 0 w 6840537"/>
              <a:gd name="connsiteY30" fmla="*/ 2280220 h 4313930"/>
              <a:gd name="connsiteX31" fmla="*/ 0 w 6840537"/>
              <a:gd name="connsiteY31" fmla="*/ 1707084 h 4313930"/>
              <a:gd name="connsiteX32" fmla="*/ 0 w 6840537"/>
              <a:gd name="connsiteY32" fmla="*/ 1090808 h 4313930"/>
              <a:gd name="connsiteX33" fmla="*/ 0 w 6840537"/>
              <a:gd name="connsiteY33" fmla="*/ 560811 h 4313930"/>
              <a:gd name="connsiteX34" fmla="*/ 0 w 6840537"/>
              <a:gd name="connsiteY34" fmla="*/ 0 h 43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840537" h="4313930" fill="none" extrusionOk="0">
                <a:moveTo>
                  <a:pt x="0" y="0"/>
                </a:moveTo>
                <a:cubicBezTo>
                  <a:pt x="124217" y="17177"/>
                  <a:pt x="352067" y="5739"/>
                  <a:pt x="615648" y="0"/>
                </a:cubicBezTo>
                <a:cubicBezTo>
                  <a:pt x="879229" y="-5739"/>
                  <a:pt x="1000320" y="24967"/>
                  <a:pt x="1299702" y="0"/>
                </a:cubicBezTo>
                <a:cubicBezTo>
                  <a:pt x="1599084" y="-24967"/>
                  <a:pt x="1869068" y="-22956"/>
                  <a:pt x="2120566" y="0"/>
                </a:cubicBezTo>
                <a:cubicBezTo>
                  <a:pt x="2372064" y="22956"/>
                  <a:pt x="2592525" y="22311"/>
                  <a:pt x="2941431" y="0"/>
                </a:cubicBezTo>
                <a:cubicBezTo>
                  <a:pt x="3290338" y="-22311"/>
                  <a:pt x="3213168" y="-12148"/>
                  <a:pt x="3420269" y="0"/>
                </a:cubicBezTo>
                <a:cubicBezTo>
                  <a:pt x="3627370" y="12148"/>
                  <a:pt x="3886227" y="-8566"/>
                  <a:pt x="4035917" y="0"/>
                </a:cubicBezTo>
                <a:cubicBezTo>
                  <a:pt x="4185607" y="8566"/>
                  <a:pt x="4404969" y="27753"/>
                  <a:pt x="4651565" y="0"/>
                </a:cubicBezTo>
                <a:cubicBezTo>
                  <a:pt x="4898161" y="-27753"/>
                  <a:pt x="5293307" y="-10986"/>
                  <a:pt x="5472430" y="0"/>
                </a:cubicBezTo>
                <a:cubicBezTo>
                  <a:pt x="5651554" y="10986"/>
                  <a:pt x="6296701" y="-15023"/>
                  <a:pt x="6840537" y="0"/>
                </a:cubicBezTo>
                <a:cubicBezTo>
                  <a:pt x="6838240" y="191790"/>
                  <a:pt x="6838620" y="279660"/>
                  <a:pt x="6840537" y="486858"/>
                </a:cubicBezTo>
                <a:cubicBezTo>
                  <a:pt x="6842454" y="694056"/>
                  <a:pt x="6865386" y="864024"/>
                  <a:pt x="6840537" y="1146273"/>
                </a:cubicBezTo>
                <a:cubicBezTo>
                  <a:pt x="6815688" y="1428522"/>
                  <a:pt x="6817911" y="1566280"/>
                  <a:pt x="6840537" y="1719409"/>
                </a:cubicBezTo>
                <a:cubicBezTo>
                  <a:pt x="6863163" y="1872538"/>
                  <a:pt x="6831787" y="2092612"/>
                  <a:pt x="6840537" y="2378824"/>
                </a:cubicBezTo>
                <a:cubicBezTo>
                  <a:pt x="6849287" y="2665036"/>
                  <a:pt x="6859024" y="2676129"/>
                  <a:pt x="6840537" y="2951961"/>
                </a:cubicBezTo>
                <a:cubicBezTo>
                  <a:pt x="6822050" y="3227793"/>
                  <a:pt x="6820835" y="3282381"/>
                  <a:pt x="6840537" y="3438818"/>
                </a:cubicBezTo>
                <a:cubicBezTo>
                  <a:pt x="6860239" y="3595255"/>
                  <a:pt x="6877370" y="3878192"/>
                  <a:pt x="6840537" y="4313930"/>
                </a:cubicBezTo>
                <a:cubicBezTo>
                  <a:pt x="6526687" y="4334989"/>
                  <a:pt x="6374205" y="4335396"/>
                  <a:pt x="6019673" y="4313930"/>
                </a:cubicBezTo>
                <a:cubicBezTo>
                  <a:pt x="5665141" y="4292464"/>
                  <a:pt x="5653162" y="4292388"/>
                  <a:pt x="5540835" y="4313930"/>
                </a:cubicBezTo>
                <a:cubicBezTo>
                  <a:pt x="5428508" y="4335472"/>
                  <a:pt x="5133820" y="4334866"/>
                  <a:pt x="4993592" y="4313930"/>
                </a:cubicBezTo>
                <a:cubicBezTo>
                  <a:pt x="4853364" y="4292994"/>
                  <a:pt x="4468258" y="4338503"/>
                  <a:pt x="4172728" y="4313930"/>
                </a:cubicBezTo>
                <a:cubicBezTo>
                  <a:pt x="3877198" y="4289357"/>
                  <a:pt x="3806193" y="4302948"/>
                  <a:pt x="3488674" y="4313930"/>
                </a:cubicBezTo>
                <a:cubicBezTo>
                  <a:pt x="3171155" y="4324912"/>
                  <a:pt x="2916457" y="4345230"/>
                  <a:pt x="2736215" y="4313930"/>
                </a:cubicBezTo>
                <a:cubicBezTo>
                  <a:pt x="2555973" y="4282630"/>
                  <a:pt x="2392636" y="4311442"/>
                  <a:pt x="2257377" y="4313930"/>
                </a:cubicBezTo>
                <a:cubicBezTo>
                  <a:pt x="2122118" y="4316418"/>
                  <a:pt x="1765864" y="4287014"/>
                  <a:pt x="1436513" y="4313930"/>
                </a:cubicBezTo>
                <a:cubicBezTo>
                  <a:pt x="1107162" y="4340846"/>
                  <a:pt x="1056308" y="4313683"/>
                  <a:pt x="820864" y="4313930"/>
                </a:cubicBezTo>
                <a:cubicBezTo>
                  <a:pt x="585420" y="4314177"/>
                  <a:pt x="379990" y="4302709"/>
                  <a:pt x="0" y="4313930"/>
                </a:cubicBezTo>
                <a:cubicBezTo>
                  <a:pt x="14207" y="4173779"/>
                  <a:pt x="9775" y="4052433"/>
                  <a:pt x="0" y="3827072"/>
                </a:cubicBezTo>
                <a:cubicBezTo>
                  <a:pt x="-9775" y="3601711"/>
                  <a:pt x="12869" y="3579065"/>
                  <a:pt x="0" y="3340214"/>
                </a:cubicBezTo>
                <a:cubicBezTo>
                  <a:pt x="-12869" y="3101363"/>
                  <a:pt x="6856" y="3001355"/>
                  <a:pt x="0" y="2810217"/>
                </a:cubicBezTo>
                <a:cubicBezTo>
                  <a:pt x="-6856" y="2619079"/>
                  <a:pt x="-24291" y="2453221"/>
                  <a:pt x="0" y="2280220"/>
                </a:cubicBezTo>
                <a:cubicBezTo>
                  <a:pt x="24291" y="2107219"/>
                  <a:pt x="26290" y="1836042"/>
                  <a:pt x="0" y="1707084"/>
                </a:cubicBezTo>
                <a:cubicBezTo>
                  <a:pt x="-26290" y="1578126"/>
                  <a:pt x="-20106" y="1327204"/>
                  <a:pt x="0" y="1090808"/>
                </a:cubicBezTo>
                <a:cubicBezTo>
                  <a:pt x="20106" y="854412"/>
                  <a:pt x="-18590" y="795676"/>
                  <a:pt x="0" y="560811"/>
                </a:cubicBezTo>
                <a:cubicBezTo>
                  <a:pt x="18590" y="325946"/>
                  <a:pt x="21275" y="243620"/>
                  <a:pt x="0" y="0"/>
                </a:cubicBezTo>
                <a:close/>
              </a:path>
              <a:path w="6840537" h="4313930" stroke="0" extrusionOk="0">
                <a:moveTo>
                  <a:pt x="0" y="0"/>
                </a:moveTo>
                <a:cubicBezTo>
                  <a:pt x="176905" y="26404"/>
                  <a:pt x="412210" y="10797"/>
                  <a:pt x="820864" y="0"/>
                </a:cubicBezTo>
                <a:cubicBezTo>
                  <a:pt x="1229518" y="-10797"/>
                  <a:pt x="1445494" y="1131"/>
                  <a:pt x="1641729" y="0"/>
                </a:cubicBezTo>
                <a:cubicBezTo>
                  <a:pt x="1837965" y="-1131"/>
                  <a:pt x="2001084" y="8983"/>
                  <a:pt x="2188972" y="0"/>
                </a:cubicBezTo>
                <a:cubicBezTo>
                  <a:pt x="2376860" y="-8983"/>
                  <a:pt x="2568436" y="-4178"/>
                  <a:pt x="2736215" y="0"/>
                </a:cubicBezTo>
                <a:cubicBezTo>
                  <a:pt x="2903994" y="4178"/>
                  <a:pt x="3230138" y="-10217"/>
                  <a:pt x="3488674" y="0"/>
                </a:cubicBezTo>
                <a:cubicBezTo>
                  <a:pt x="3747210" y="10217"/>
                  <a:pt x="3823669" y="-4308"/>
                  <a:pt x="3967511" y="0"/>
                </a:cubicBezTo>
                <a:cubicBezTo>
                  <a:pt x="4111353" y="4308"/>
                  <a:pt x="4326179" y="-18099"/>
                  <a:pt x="4446349" y="0"/>
                </a:cubicBezTo>
                <a:cubicBezTo>
                  <a:pt x="4566519" y="18099"/>
                  <a:pt x="5011771" y="-2879"/>
                  <a:pt x="5198808" y="0"/>
                </a:cubicBezTo>
                <a:cubicBezTo>
                  <a:pt x="5385845" y="2879"/>
                  <a:pt x="5590972" y="-24700"/>
                  <a:pt x="5814456" y="0"/>
                </a:cubicBezTo>
                <a:cubicBezTo>
                  <a:pt x="6037940" y="24700"/>
                  <a:pt x="6547451" y="50554"/>
                  <a:pt x="6840537" y="0"/>
                </a:cubicBezTo>
                <a:cubicBezTo>
                  <a:pt x="6832428" y="125845"/>
                  <a:pt x="6860951" y="364247"/>
                  <a:pt x="6840537" y="529997"/>
                </a:cubicBezTo>
                <a:cubicBezTo>
                  <a:pt x="6820123" y="695747"/>
                  <a:pt x="6857372" y="1005776"/>
                  <a:pt x="6840537" y="1232551"/>
                </a:cubicBezTo>
                <a:cubicBezTo>
                  <a:pt x="6823702" y="1459326"/>
                  <a:pt x="6863075" y="1686540"/>
                  <a:pt x="6840537" y="1848827"/>
                </a:cubicBezTo>
                <a:cubicBezTo>
                  <a:pt x="6817999" y="2011114"/>
                  <a:pt x="6814329" y="2181156"/>
                  <a:pt x="6840537" y="2421964"/>
                </a:cubicBezTo>
                <a:cubicBezTo>
                  <a:pt x="6866745" y="2662772"/>
                  <a:pt x="6827705" y="2750648"/>
                  <a:pt x="6840537" y="2951961"/>
                </a:cubicBezTo>
                <a:cubicBezTo>
                  <a:pt x="6853369" y="3153274"/>
                  <a:pt x="6835112" y="3277018"/>
                  <a:pt x="6840537" y="3568236"/>
                </a:cubicBezTo>
                <a:cubicBezTo>
                  <a:pt x="6845962" y="3859454"/>
                  <a:pt x="6869121" y="4004566"/>
                  <a:pt x="6840537" y="4313930"/>
                </a:cubicBezTo>
                <a:cubicBezTo>
                  <a:pt x="6521241" y="4288664"/>
                  <a:pt x="6309019" y="4286218"/>
                  <a:pt x="6019673" y="4313930"/>
                </a:cubicBezTo>
                <a:cubicBezTo>
                  <a:pt x="5730327" y="4341642"/>
                  <a:pt x="5615913" y="4322878"/>
                  <a:pt x="5267213" y="4313930"/>
                </a:cubicBezTo>
                <a:cubicBezTo>
                  <a:pt x="4918513" y="4304982"/>
                  <a:pt x="4955845" y="4294713"/>
                  <a:pt x="4719971" y="4313930"/>
                </a:cubicBezTo>
                <a:cubicBezTo>
                  <a:pt x="4484097" y="4333147"/>
                  <a:pt x="4364778" y="4300349"/>
                  <a:pt x="4241133" y="4313930"/>
                </a:cubicBezTo>
                <a:cubicBezTo>
                  <a:pt x="4117488" y="4327511"/>
                  <a:pt x="3840919" y="4331601"/>
                  <a:pt x="3557079" y="4313930"/>
                </a:cubicBezTo>
                <a:cubicBezTo>
                  <a:pt x="3273239" y="4296259"/>
                  <a:pt x="3293167" y="4324826"/>
                  <a:pt x="3078242" y="4313930"/>
                </a:cubicBezTo>
                <a:cubicBezTo>
                  <a:pt x="2863317" y="4303034"/>
                  <a:pt x="2595652" y="4308943"/>
                  <a:pt x="2325783" y="4313930"/>
                </a:cubicBezTo>
                <a:cubicBezTo>
                  <a:pt x="2055914" y="4318917"/>
                  <a:pt x="2024589" y="4315204"/>
                  <a:pt x="1846945" y="4313930"/>
                </a:cubicBezTo>
                <a:cubicBezTo>
                  <a:pt x="1669301" y="4312656"/>
                  <a:pt x="1594053" y="4317301"/>
                  <a:pt x="1368107" y="4313930"/>
                </a:cubicBezTo>
                <a:cubicBezTo>
                  <a:pt x="1142161" y="4310559"/>
                  <a:pt x="653045" y="4344749"/>
                  <a:pt x="0" y="4313930"/>
                </a:cubicBezTo>
                <a:cubicBezTo>
                  <a:pt x="-5767" y="4063461"/>
                  <a:pt x="-25890" y="3993159"/>
                  <a:pt x="0" y="3783933"/>
                </a:cubicBezTo>
                <a:cubicBezTo>
                  <a:pt x="25890" y="3574707"/>
                  <a:pt x="-17338" y="3420098"/>
                  <a:pt x="0" y="3253936"/>
                </a:cubicBezTo>
                <a:cubicBezTo>
                  <a:pt x="17338" y="3087774"/>
                  <a:pt x="-17375" y="2937207"/>
                  <a:pt x="0" y="2767078"/>
                </a:cubicBezTo>
                <a:cubicBezTo>
                  <a:pt x="17375" y="2596949"/>
                  <a:pt x="-12332" y="2375595"/>
                  <a:pt x="0" y="2237081"/>
                </a:cubicBezTo>
                <a:cubicBezTo>
                  <a:pt x="12332" y="2098567"/>
                  <a:pt x="18885" y="1862857"/>
                  <a:pt x="0" y="1663944"/>
                </a:cubicBezTo>
                <a:cubicBezTo>
                  <a:pt x="-18885" y="1465031"/>
                  <a:pt x="-20034" y="1251604"/>
                  <a:pt x="0" y="1004529"/>
                </a:cubicBezTo>
                <a:cubicBezTo>
                  <a:pt x="20034" y="757455"/>
                  <a:pt x="47756" y="203314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AFC2C-9C54-48A1-A58F-378C34B72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6" b="-16914"/>
          <a:stretch>
            <a:fillRect/>
          </a:stretch>
        </p:blipFill>
        <p:spPr>
          <a:xfrm>
            <a:off x="8966060" y="6093222"/>
            <a:ext cx="2890977" cy="7207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417704-BD00-94B9-A140-2C9F4EA41BDE}"/>
              </a:ext>
            </a:extLst>
          </p:cNvPr>
          <p:cNvSpPr txBox="1"/>
          <p:nvPr userDrawn="1"/>
        </p:nvSpPr>
        <p:spPr>
          <a:xfrm>
            <a:off x="2870835" y="6963459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57139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als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9488093-D466-AC99-0619-7E30A7E37FD8}"/>
              </a:ext>
            </a:extLst>
          </p:cNvPr>
          <p:cNvSpPr/>
          <p:nvPr userDrawn="1"/>
        </p:nvSpPr>
        <p:spPr>
          <a:xfrm>
            <a:off x="6223002" y="1628775"/>
            <a:ext cx="5634037" cy="4313930"/>
          </a:xfrm>
          <a:custGeom>
            <a:avLst/>
            <a:gdLst>
              <a:gd name="connsiteX0" fmla="*/ 0 w 5634037"/>
              <a:gd name="connsiteY0" fmla="*/ 0 h 4313930"/>
              <a:gd name="connsiteX1" fmla="*/ 682344 w 5634037"/>
              <a:gd name="connsiteY1" fmla="*/ 0 h 4313930"/>
              <a:gd name="connsiteX2" fmla="*/ 1421029 w 5634037"/>
              <a:gd name="connsiteY2" fmla="*/ 0 h 4313930"/>
              <a:gd name="connsiteX3" fmla="*/ 2047033 w 5634037"/>
              <a:gd name="connsiteY3" fmla="*/ 0 h 4313930"/>
              <a:gd name="connsiteX4" fmla="*/ 2785718 w 5634037"/>
              <a:gd name="connsiteY4" fmla="*/ 0 h 4313930"/>
              <a:gd name="connsiteX5" fmla="*/ 3524403 w 5634037"/>
              <a:gd name="connsiteY5" fmla="*/ 0 h 4313930"/>
              <a:gd name="connsiteX6" fmla="*/ 3981386 w 5634037"/>
              <a:gd name="connsiteY6" fmla="*/ 0 h 4313930"/>
              <a:gd name="connsiteX7" fmla="*/ 4551050 w 5634037"/>
              <a:gd name="connsiteY7" fmla="*/ 0 h 4313930"/>
              <a:gd name="connsiteX8" fmla="*/ 5634037 w 5634037"/>
              <a:gd name="connsiteY8" fmla="*/ 0 h 4313930"/>
              <a:gd name="connsiteX9" fmla="*/ 5634037 w 5634037"/>
              <a:gd name="connsiteY9" fmla="*/ 702554 h 4313930"/>
              <a:gd name="connsiteX10" fmla="*/ 5634037 w 5634037"/>
              <a:gd name="connsiteY10" fmla="*/ 1275691 h 4313930"/>
              <a:gd name="connsiteX11" fmla="*/ 5634037 w 5634037"/>
              <a:gd name="connsiteY11" fmla="*/ 1978245 h 4313930"/>
              <a:gd name="connsiteX12" fmla="*/ 5634037 w 5634037"/>
              <a:gd name="connsiteY12" fmla="*/ 2637660 h 4313930"/>
              <a:gd name="connsiteX13" fmla="*/ 5634037 w 5634037"/>
              <a:gd name="connsiteY13" fmla="*/ 3210796 h 4313930"/>
              <a:gd name="connsiteX14" fmla="*/ 5634037 w 5634037"/>
              <a:gd name="connsiteY14" fmla="*/ 4313930 h 4313930"/>
              <a:gd name="connsiteX15" fmla="*/ 5064373 w 5634037"/>
              <a:gd name="connsiteY15" fmla="*/ 4313930 h 4313930"/>
              <a:gd name="connsiteX16" fmla="*/ 4438369 w 5634037"/>
              <a:gd name="connsiteY16" fmla="*/ 4313930 h 4313930"/>
              <a:gd name="connsiteX17" fmla="*/ 3925046 w 5634037"/>
              <a:gd name="connsiteY17" fmla="*/ 4313930 h 4313930"/>
              <a:gd name="connsiteX18" fmla="*/ 3355382 w 5634037"/>
              <a:gd name="connsiteY18" fmla="*/ 4313930 h 4313930"/>
              <a:gd name="connsiteX19" fmla="*/ 2898399 w 5634037"/>
              <a:gd name="connsiteY19" fmla="*/ 4313930 h 4313930"/>
              <a:gd name="connsiteX20" fmla="*/ 2385076 w 5634037"/>
              <a:gd name="connsiteY20" fmla="*/ 4313930 h 4313930"/>
              <a:gd name="connsiteX21" fmla="*/ 1646391 w 5634037"/>
              <a:gd name="connsiteY21" fmla="*/ 4313930 h 4313930"/>
              <a:gd name="connsiteX22" fmla="*/ 1020387 w 5634037"/>
              <a:gd name="connsiteY22" fmla="*/ 4313930 h 4313930"/>
              <a:gd name="connsiteX23" fmla="*/ 0 w 5634037"/>
              <a:gd name="connsiteY23" fmla="*/ 4313930 h 4313930"/>
              <a:gd name="connsiteX24" fmla="*/ 0 w 5634037"/>
              <a:gd name="connsiteY24" fmla="*/ 3827072 h 4313930"/>
              <a:gd name="connsiteX25" fmla="*/ 0 w 5634037"/>
              <a:gd name="connsiteY25" fmla="*/ 3210796 h 4313930"/>
              <a:gd name="connsiteX26" fmla="*/ 0 w 5634037"/>
              <a:gd name="connsiteY26" fmla="*/ 2680799 h 4313930"/>
              <a:gd name="connsiteX27" fmla="*/ 0 w 5634037"/>
              <a:gd name="connsiteY27" fmla="*/ 1978245 h 4313930"/>
              <a:gd name="connsiteX28" fmla="*/ 0 w 5634037"/>
              <a:gd name="connsiteY28" fmla="*/ 1491387 h 4313930"/>
              <a:gd name="connsiteX29" fmla="*/ 0 w 5634037"/>
              <a:gd name="connsiteY29" fmla="*/ 1004529 h 4313930"/>
              <a:gd name="connsiteX30" fmla="*/ 0 w 5634037"/>
              <a:gd name="connsiteY30" fmla="*/ 0 h 43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4037" h="4313930" fill="none" extrusionOk="0">
                <a:moveTo>
                  <a:pt x="0" y="0"/>
                </a:moveTo>
                <a:cubicBezTo>
                  <a:pt x="137665" y="32747"/>
                  <a:pt x="466703" y="4573"/>
                  <a:pt x="682344" y="0"/>
                </a:cubicBezTo>
                <a:cubicBezTo>
                  <a:pt x="897985" y="-4573"/>
                  <a:pt x="1144398" y="26601"/>
                  <a:pt x="1421029" y="0"/>
                </a:cubicBezTo>
                <a:cubicBezTo>
                  <a:pt x="1697661" y="-26601"/>
                  <a:pt x="1916433" y="4538"/>
                  <a:pt x="2047033" y="0"/>
                </a:cubicBezTo>
                <a:cubicBezTo>
                  <a:pt x="2177633" y="-4538"/>
                  <a:pt x="2600129" y="35288"/>
                  <a:pt x="2785718" y="0"/>
                </a:cubicBezTo>
                <a:cubicBezTo>
                  <a:pt x="2971307" y="-35288"/>
                  <a:pt x="3204057" y="14812"/>
                  <a:pt x="3524403" y="0"/>
                </a:cubicBezTo>
                <a:cubicBezTo>
                  <a:pt x="3844750" y="-14812"/>
                  <a:pt x="3781105" y="5123"/>
                  <a:pt x="3981386" y="0"/>
                </a:cubicBezTo>
                <a:cubicBezTo>
                  <a:pt x="4181667" y="-5123"/>
                  <a:pt x="4353682" y="-21703"/>
                  <a:pt x="4551050" y="0"/>
                </a:cubicBezTo>
                <a:cubicBezTo>
                  <a:pt x="4748418" y="21703"/>
                  <a:pt x="5159742" y="-44860"/>
                  <a:pt x="5634037" y="0"/>
                </a:cubicBezTo>
                <a:cubicBezTo>
                  <a:pt x="5666898" y="211167"/>
                  <a:pt x="5654431" y="493150"/>
                  <a:pt x="5634037" y="702554"/>
                </a:cubicBezTo>
                <a:cubicBezTo>
                  <a:pt x="5613643" y="911958"/>
                  <a:pt x="5611085" y="1138287"/>
                  <a:pt x="5634037" y="1275691"/>
                </a:cubicBezTo>
                <a:cubicBezTo>
                  <a:pt x="5656989" y="1413095"/>
                  <a:pt x="5663651" y="1777732"/>
                  <a:pt x="5634037" y="1978245"/>
                </a:cubicBezTo>
                <a:cubicBezTo>
                  <a:pt x="5604423" y="2178758"/>
                  <a:pt x="5658886" y="2355411"/>
                  <a:pt x="5634037" y="2637660"/>
                </a:cubicBezTo>
                <a:cubicBezTo>
                  <a:pt x="5609188" y="2919909"/>
                  <a:pt x="5611411" y="3057667"/>
                  <a:pt x="5634037" y="3210796"/>
                </a:cubicBezTo>
                <a:cubicBezTo>
                  <a:pt x="5656663" y="3363925"/>
                  <a:pt x="5606182" y="3987279"/>
                  <a:pt x="5634037" y="4313930"/>
                </a:cubicBezTo>
                <a:cubicBezTo>
                  <a:pt x="5364032" y="4316679"/>
                  <a:pt x="5188108" y="4327115"/>
                  <a:pt x="5064373" y="4313930"/>
                </a:cubicBezTo>
                <a:cubicBezTo>
                  <a:pt x="4940638" y="4300745"/>
                  <a:pt x="4617271" y="4323078"/>
                  <a:pt x="4438369" y="4313930"/>
                </a:cubicBezTo>
                <a:cubicBezTo>
                  <a:pt x="4259467" y="4304782"/>
                  <a:pt x="4146205" y="4314650"/>
                  <a:pt x="3925046" y="4313930"/>
                </a:cubicBezTo>
                <a:cubicBezTo>
                  <a:pt x="3703887" y="4313210"/>
                  <a:pt x="3546418" y="4286151"/>
                  <a:pt x="3355382" y="4313930"/>
                </a:cubicBezTo>
                <a:cubicBezTo>
                  <a:pt x="3164346" y="4341709"/>
                  <a:pt x="3080847" y="4334782"/>
                  <a:pt x="2898399" y="4313930"/>
                </a:cubicBezTo>
                <a:cubicBezTo>
                  <a:pt x="2715951" y="4293078"/>
                  <a:pt x="2588076" y="4294299"/>
                  <a:pt x="2385076" y="4313930"/>
                </a:cubicBezTo>
                <a:cubicBezTo>
                  <a:pt x="2182076" y="4333561"/>
                  <a:pt x="1796718" y="4321229"/>
                  <a:pt x="1646391" y="4313930"/>
                </a:cubicBezTo>
                <a:cubicBezTo>
                  <a:pt x="1496064" y="4306631"/>
                  <a:pt x="1212685" y="4310221"/>
                  <a:pt x="1020387" y="4313930"/>
                </a:cubicBezTo>
                <a:cubicBezTo>
                  <a:pt x="828089" y="4317639"/>
                  <a:pt x="276851" y="4361261"/>
                  <a:pt x="0" y="4313930"/>
                </a:cubicBezTo>
                <a:cubicBezTo>
                  <a:pt x="6937" y="4131779"/>
                  <a:pt x="-22345" y="3932473"/>
                  <a:pt x="0" y="3827072"/>
                </a:cubicBezTo>
                <a:cubicBezTo>
                  <a:pt x="22345" y="3721671"/>
                  <a:pt x="-20251" y="3518190"/>
                  <a:pt x="0" y="3210796"/>
                </a:cubicBezTo>
                <a:cubicBezTo>
                  <a:pt x="20251" y="2903402"/>
                  <a:pt x="-5206" y="2814710"/>
                  <a:pt x="0" y="2680799"/>
                </a:cubicBezTo>
                <a:cubicBezTo>
                  <a:pt x="5206" y="2546888"/>
                  <a:pt x="8410" y="2157105"/>
                  <a:pt x="0" y="1978245"/>
                </a:cubicBezTo>
                <a:cubicBezTo>
                  <a:pt x="-8410" y="1799385"/>
                  <a:pt x="9775" y="1716748"/>
                  <a:pt x="0" y="1491387"/>
                </a:cubicBezTo>
                <a:cubicBezTo>
                  <a:pt x="-9775" y="1266026"/>
                  <a:pt x="12869" y="1243380"/>
                  <a:pt x="0" y="1004529"/>
                </a:cubicBezTo>
                <a:cubicBezTo>
                  <a:pt x="-12869" y="765678"/>
                  <a:pt x="-11265" y="342984"/>
                  <a:pt x="0" y="0"/>
                </a:cubicBezTo>
                <a:close/>
              </a:path>
              <a:path w="5634037" h="4313930" stroke="0" extrusionOk="0">
                <a:moveTo>
                  <a:pt x="0" y="0"/>
                </a:moveTo>
                <a:cubicBezTo>
                  <a:pt x="289255" y="1061"/>
                  <a:pt x="509927" y="18663"/>
                  <a:pt x="738685" y="0"/>
                </a:cubicBezTo>
                <a:cubicBezTo>
                  <a:pt x="967444" y="-18663"/>
                  <a:pt x="1196081" y="-35043"/>
                  <a:pt x="1477370" y="0"/>
                </a:cubicBezTo>
                <a:cubicBezTo>
                  <a:pt x="1758660" y="35043"/>
                  <a:pt x="1832447" y="-11972"/>
                  <a:pt x="1990693" y="0"/>
                </a:cubicBezTo>
                <a:cubicBezTo>
                  <a:pt x="2148939" y="11972"/>
                  <a:pt x="2381959" y="24514"/>
                  <a:pt x="2504016" y="0"/>
                </a:cubicBezTo>
                <a:cubicBezTo>
                  <a:pt x="2626073" y="-24514"/>
                  <a:pt x="2964243" y="19707"/>
                  <a:pt x="3186361" y="0"/>
                </a:cubicBezTo>
                <a:cubicBezTo>
                  <a:pt x="3408480" y="-19707"/>
                  <a:pt x="3545358" y="7082"/>
                  <a:pt x="3643344" y="0"/>
                </a:cubicBezTo>
                <a:cubicBezTo>
                  <a:pt x="3741330" y="-7082"/>
                  <a:pt x="3978769" y="-15982"/>
                  <a:pt x="4100327" y="0"/>
                </a:cubicBezTo>
                <a:cubicBezTo>
                  <a:pt x="4221885" y="15982"/>
                  <a:pt x="4586061" y="-32624"/>
                  <a:pt x="4782671" y="0"/>
                </a:cubicBezTo>
                <a:cubicBezTo>
                  <a:pt x="4979281" y="32624"/>
                  <a:pt x="5431957" y="-28310"/>
                  <a:pt x="5634037" y="0"/>
                </a:cubicBezTo>
                <a:cubicBezTo>
                  <a:pt x="5611756" y="163998"/>
                  <a:pt x="5641321" y="354623"/>
                  <a:pt x="5634037" y="573136"/>
                </a:cubicBezTo>
                <a:cubicBezTo>
                  <a:pt x="5626753" y="791649"/>
                  <a:pt x="5640659" y="991777"/>
                  <a:pt x="5634037" y="1189412"/>
                </a:cubicBezTo>
                <a:cubicBezTo>
                  <a:pt x="5627415" y="1387047"/>
                  <a:pt x="5650872" y="1665191"/>
                  <a:pt x="5634037" y="1891966"/>
                </a:cubicBezTo>
                <a:cubicBezTo>
                  <a:pt x="5617202" y="2118741"/>
                  <a:pt x="5656575" y="2345955"/>
                  <a:pt x="5634037" y="2508242"/>
                </a:cubicBezTo>
                <a:cubicBezTo>
                  <a:pt x="5611499" y="2670529"/>
                  <a:pt x="5607829" y="2840571"/>
                  <a:pt x="5634037" y="3081379"/>
                </a:cubicBezTo>
                <a:cubicBezTo>
                  <a:pt x="5660245" y="3322187"/>
                  <a:pt x="5621205" y="3410063"/>
                  <a:pt x="5634037" y="3611376"/>
                </a:cubicBezTo>
                <a:cubicBezTo>
                  <a:pt x="5646869" y="3812689"/>
                  <a:pt x="5634364" y="4034908"/>
                  <a:pt x="5634037" y="4313930"/>
                </a:cubicBezTo>
                <a:cubicBezTo>
                  <a:pt x="5500874" y="4314940"/>
                  <a:pt x="5269898" y="4312950"/>
                  <a:pt x="5120714" y="4313930"/>
                </a:cubicBezTo>
                <a:cubicBezTo>
                  <a:pt x="4971530" y="4314910"/>
                  <a:pt x="4564205" y="4334834"/>
                  <a:pt x="4382029" y="4313930"/>
                </a:cubicBezTo>
                <a:cubicBezTo>
                  <a:pt x="4199853" y="4293026"/>
                  <a:pt x="4003837" y="4283819"/>
                  <a:pt x="3699684" y="4313930"/>
                </a:cubicBezTo>
                <a:cubicBezTo>
                  <a:pt x="3395531" y="4344041"/>
                  <a:pt x="3385685" y="4321255"/>
                  <a:pt x="3186361" y="4313930"/>
                </a:cubicBezTo>
                <a:cubicBezTo>
                  <a:pt x="2987037" y="4306605"/>
                  <a:pt x="2902670" y="4311447"/>
                  <a:pt x="2729378" y="4313930"/>
                </a:cubicBezTo>
                <a:cubicBezTo>
                  <a:pt x="2556086" y="4316413"/>
                  <a:pt x="2289636" y="4333604"/>
                  <a:pt x="2103374" y="4313930"/>
                </a:cubicBezTo>
                <a:cubicBezTo>
                  <a:pt x="1917112" y="4294256"/>
                  <a:pt x="1857238" y="4293395"/>
                  <a:pt x="1646391" y="4313930"/>
                </a:cubicBezTo>
                <a:cubicBezTo>
                  <a:pt x="1435544" y="4334465"/>
                  <a:pt x="1144664" y="4291828"/>
                  <a:pt x="964046" y="4313930"/>
                </a:cubicBezTo>
                <a:cubicBezTo>
                  <a:pt x="783429" y="4336032"/>
                  <a:pt x="207513" y="4278019"/>
                  <a:pt x="0" y="4313930"/>
                </a:cubicBezTo>
                <a:cubicBezTo>
                  <a:pt x="21455" y="4200820"/>
                  <a:pt x="-18049" y="3987435"/>
                  <a:pt x="0" y="3827072"/>
                </a:cubicBezTo>
                <a:cubicBezTo>
                  <a:pt x="18049" y="3666709"/>
                  <a:pt x="-25028" y="3414346"/>
                  <a:pt x="0" y="3253936"/>
                </a:cubicBezTo>
                <a:cubicBezTo>
                  <a:pt x="25028" y="3093526"/>
                  <a:pt x="-25890" y="2933165"/>
                  <a:pt x="0" y="2723939"/>
                </a:cubicBezTo>
                <a:cubicBezTo>
                  <a:pt x="25890" y="2514713"/>
                  <a:pt x="-17338" y="2360104"/>
                  <a:pt x="0" y="2193942"/>
                </a:cubicBezTo>
                <a:cubicBezTo>
                  <a:pt x="17338" y="2027780"/>
                  <a:pt x="-17375" y="1877213"/>
                  <a:pt x="0" y="1707084"/>
                </a:cubicBezTo>
                <a:cubicBezTo>
                  <a:pt x="17375" y="1536955"/>
                  <a:pt x="-12332" y="1315601"/>
                  <a:pt x="0" y="1177087"/>
                </a:cubicBezTo>
                <a:cubicBezTo>
                  <a:pt x="12332" y="1038573"/>
                  <a:pt x="18885" y="802863"/>
                  <a:pt x="0" y="603950"/>
                </a:cubicBezTo>
                <a:cubicBezTo>
                  <a:pt x="-18885" y="405037"/>
                  <a:pt x="22737" y="260543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7FBBE2-80D9-A6FB-BB0E-187431C56F22}"/>
              </a:ext>
            </a:extLst>
          </p:cNvPr>
          <p:cNvSpPr/>
          <p:nvPr userDrawn="1"/>
        </p:nvSpPr>
        <p:spPr>
          <a:xfrm>
            <a:off x="334961" y="368300"/>
            <a:ext cx="11522075" cy="1044575"/>
          </a:xfrm>
          <a:custGeom>
            <a:avLst/>
            <a:gdLst>
              <a:gd name="connsiteX0" fmla="*/ 0 w 11522075"/>
              <a:gd name="connsiteY0" fmla="*/ 0 h 1044575"/>
              <a:gd name="connsiteX1" fmla="*/ 792990 w 11522075"/>
              <a:gd name="connsiteY1" fmla="*/ 0 h 1044575"/>
              <a:gd name="connsiteX2" fmla="*/ 1701200 w 11522075"/>
              <a:gd name="connsiteY2" fmla="*/ 0 h 1044575"/>
              <a:gd name="connsiteX3" fmla="*/ 2609411 w 11522075"/>
              <a:gd name="connsiteY3" fmla="*/ 0 h 1044575"/>
              <a:gd name="connsiteX4" fmla="*/ 2941518 w 11522075"/>
              <a:gd name="connsiteY4" fmla="*/ 0 h 1044575"/>
              <a:gd name="connsiteX5" fmla="*/ 3734508 w 11522075"/>
              <a:gd name="connsiteY5" fmla="*/ 0 h 1044575"/>
              <a:gd name="connsiteX6" fmla="*/ 4297056 w 11522075"/>
              <a:gd name="connsiteY6" fmla="*/ 0 h 1044575"/>
              <a:gd name="connsiteX7" fmla="*/ 4974825 w 11522075"/>
              <a:gd name="connsiteY7" fmla="*/ 0 h 1044575"/>
              <a:gd name="connsiteX8" fmla="*/ 5422153 w 11522075"/>
              <a:gd name="connsiteY8" fmla="*/ 0 h 1044575"/>
              <a:gd name="connsiteX9" fmla="*/ 5869481 w 11522075"/>
              <a:gd name="connsiteY9" fmla="*/ 0 h 1044575"/>
              <a:gd name="connsiteX10" fmla="*/ 6662470 w 11522075"/>
              <a:gd name="connsiteY10" fmla="*/ 0 h 1044575"/>
              <a:gd name="connsiteX11" fmla="*/ 6994577 w 11522075"/>
              <a:gd name="connsiteY11" fmla="*/ 0 h 1044575"/>
              <a:gd name="connsiteX12" fmla="*/ 7902788 w 11522075"/>
              <a:gd name="connsiteY12" fmla="*/ 0 h 1044575"/>
              <a:gd name="connsiteX13" fmla="*/ 8234895 w 11522075"/>
              <a:gd name="connsiteY13" fmla="*/ 0 h 1044575"/>
              <a:gd name="connsiteX14" fmla="*/ 8682222 w 11522075"/>
              <a:gd name="connsiteY14" fmla="*/ 0 h 1044575"/>
              <a:gd name="connsiteX15" fmla="*/ 9359992 w 11522075"/>
              <a:gd name="connsiteY15" fmla="*/ 0 h 1044575"/>
              <a:gd name="connsiteX16" fmla="*/ 9922540 w 11522075"/>
              <a:gd name="connsiteY16" fmla="*/ 0 h 1044575"/>
              <a:gd name="connsiteX17" fmla="*/ 10600309 w 11522075"/>
              <a:gd name="connsiteY17" fmla="*/ 0 h 1044575"/>
              <a:gd name="connsiteX18" fmla="*/ 11522075 w 11522075"/>
              <a:gd name="connsiteY18" fmla="*/ 0 h 1044575"/>
              <a:gd name="connsiteX19" fmla="*/ 11522075 w 11522075"/>
              <a:gd name="connsiteY19" fmla="*/ 501396 h 1044575"/>
              <a:gd name="connsiteX20" fmla="*/ 11522075 w 11522075"/>
              <a:gd name="connsiteY20" fmla="*/ 1044575 h 1044575"/>
              <a:gd name="connsiteX21" fmla="*/ 11074747 w 11522075"/>
              <a:gd name="connsiteY21" fmla="*/ 1044575 h 1044575"/>
              <a:gd name="connsiteX22" fmla="*/ 10166537 w 11522075"/>
              <a:gd name="connsiteY22" fmla="*/ 1044575 h 1044575"/>
              <a:gd name="connsiteX23" fmla="*/ 9373547 w 11522075"/>
              <a:gd name="connsiteY23" fmla="*/ 1044575 h 1044575"/>
              <a:gd name="connsiteX24" fmla="*/ 8580557 w 11522075"/>
              <a:gd name="connsiteY24" fmla="*/ 1044575 h 1044575"/>
              <a:gd name="connsiteX25" fmla="*/ 8248450 w 11522075"/>
              <a:gd name="connsiteY25" fmla="*/ 1044575 h 1044575"/>
              <a:gd name="connsiteX26" fmla="*/ 7455460 w 11522075"/>
              <a:gd name="connsiteY26" fmla="*/ 1044575 h 1044575"/>
              <a:gd name="connsiteX27" fmla="*/ 6662470 w 11522075"/>
              <a:gd name="connsiteY27" fmla="*/ 1044575 h 1044575"/>
              <a:gd name="connsiteX28" fmla="*/ 6215143 w 11522075"/>
              <a:gd name="connsiteY28" fmla="*/ 1044575 h 1044575"/>
              <a:gd name="connsiteX29" fmla="*/ 5652594 w 11522075"/>
              <a:gd name="connsiteY29" fmla="*/ 1044575 h 1044575"/>
              <a:gd name="connsiteX30" fmla="*/ 5205267 w 11522075"/>
              <a:gd name="connsiteY30" fmla="*/ 1044575 h 1044575"/>
              <a:gd name="connsiteX31" fmla="*/ 4412277 w 11522075"/>
              <a:gd name="connsiteY31" fmla="*/ 1044575 h 1044575"/>
              <a:gd name="connsiteX32" fmla="*/ 3734508 w 11522075"/>
              <a:gd name="connsiteY32" fmla="*/ 1044575 h 1044575"/>
              <a:gd name="connsiteX33" fmla="*/ 3287180 w 11522075"/>
              <a:gd name="connsiteY33" fmla="*/ 1044575 h 1044575"/>
              <a:gd name="connsiteX34" fmla="*/ 2609411 w 11522075"/>
              <a:gd name="connsiteY34" fmla="*/ 1044575 h 1044575"/>
              <a:gd name="connsiteX35" fmla="*/ 1816421 w 11522075"/>
              <a:gd name="connsiteY35" fmla="*/ 1044575 h 1044575"/>
              <a:gd name="connsiteX36" fmla="*/ 1023431 w 11522075"/>
              <a:gd name="connsiteY36" fmla="*/ 1044575 h 1044575"/>
              <a:gd name="connsiteX37" fmla="*/ 0 w 11522075"/>
              <a:gd name="connsiteY37" fmla="*/ 1044575 h 1044575"/>
              <a:gd name="connsiteX38" fmla="*/ 0 w 11522075"/>
              <a:gd name="connsiteY38" fmla="*/ 501396 h 1044575"/>
              <a:gd name="connsiteX39" fmla="*/ 0 w 11522075"/>
              <a:gd name="connsiteY39" fmla="*/ 0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2075" h="1044575" fill="none" extrusionOk="0">
                <a:moveTo>
                  <a:pt x="0" y="0"/>
                </a:moveTo>
                <a:cubicBezTo>
                  <a:pt x="289599" y="29476"/>
                  <a:pt x="625578" y="-12286"/>
                  <a:pt x="792990" y="0"/>
                </a:cubicBezTo>
                <a:cubicBezTo>
                  <a:pt x="960402" y="12286"/>
                  <a:pt x="1391413" y="8622"/>
                  <a:pt x="1701200" y="0"/>
                </a:cubicBezTo>
                <a:cubicBezTo>
                  <a:pt x="2010987" y="-8622"/>
                  <a:pt x="2175622" y="-16394"/>
                  <a:pt x="2609411" y="0"/>
                </a:cubicBezTo>
                <a:cubicBezTo>
                  <a:pt x="3043200" y="16394"/>
                  <a:pt x="2800548" y="-159"/>
                  <a:pt x="2941518" y="0"/>
                </a:cubicBezTo>
                <a:cubicBezTo>
                  <a:pt x="3082488" y="159"/>
                  <a:pt x="3569257" y="-25894"/>
                  <a:pt x="3734508" y="0"/>
                </a:cubicBezTo>
                <a:cubicBezTo>
                  <a:pt x="3899759" y="25894"/>
                  <a:pt x="4101744" y="-8335"/>
                  <a:pt x="4297056" y="0"/>
                </a:cubicBezTo>
                <a:cubicBezTo>
                  <a:pt x="4492368" y="8335"/>
                  <a:pt x="4729114" y="20785"/>
                  <a:pt x="4974825" y="0"/>
                </a:cubicBezTo>
                <a:cubicBezTo>
                  <a:pt x="5220536" y="-20785"/>
                  <a:pt x="5208878" y="7040"/>
                  <a:pt x="5422153" y="0"/>
                </a:cubicBezTo>
                <a:cubicBezTo>
                  <a:pt x="5635428" y="-7040"/>
                  <a:pt x="5692673" y="19583"/>
                  <a:pt x="5869481" y="0"/>
                </a:cubicBezTo>
                <a:cubicBezTo>
                  <a:pt x="6046289" y="-19583"/>
                  <a:pt x="6406245" y="-589"/>
                  <a:pt x="6662470" y="0"/>
                </a:cubicBezTo>
                <a:cubicBezTo>
                  <a:pt x="6918695" y="589"/>
                  <a:pt x="6885319" y="4075"/>
                  <a:pt x="6994577" y="0"/>
                </a:cubicBezTo>
                <a:cubicBezTo>
                  <a:pt x="7103835" y="-4075"/>
                  <a:pt x="7499044" y="-10579"/>
                  <a:pt x="7902788" y="0"/>
                </a:cubicBezTo>
                <a:cubicBezTo>
                  <a:pt x="8306532" y="10579"/>
                  <a:pt x="8101865" y="-15543"/>
                  <a:pt x="8234895" y="0"/>
                </a:cubicBezTo>
                <a:cubicBezTo>
                  <a:pt x="8367925" y="15543"/>
                  <a:pt x="8544152" y="11250"/>
                  <a:pt x="8682222" y="0"/>
                </a:cubicBezTo>
                <a:cubicBezTo>
                  <a:pt x="8820292" y="-11250"/>
                  <a:pt x="9201962" y="-31957"/>
                  <a:pt x="9359992" y="0"/>
                </a:cubicBezTo>
                <a:cubicBezTo>
                  <a:pt x="9518022" y="31957"/>
                  <a:pt x="9741800" y="-5980"/>
                  <a:pt x="9922540" y="0"/>
                </a:cubicBezTo>
                <a:cubicBezTo>
                  <a:pt x="10103280" y="5980"/>
                  <a:pt x="10357785" y="33211"/>
                  <a:pt x="10600309" y="0"/>
                </a:cubicBezTo>
                <a:cubicBezTo>
                  <a:pt x="10842833" y="-33211"/>
                  <a:pt x="11279852" y="-6007"/>
                  <a:pt x="11522075" y="0"/>
                </a:cubicBezTo>
                <a:cubicBezTo>
                  <a:pt x="11531963" y="219785"/>
                  <a:pt x="11515987" y="376627"/>
                  <a:pt x="11522075" y="501396"/>
                </a:cubicBezTo>
                <a:cubicBezTo>
                  <a:pt x="11528163" y="626165"/>
                  <a:pt x="11508497" y="915931"/>
                  <a:pt x="11522075" y="1044575"/>
                </a:cubicBezTo>
                <a:cubicBezTo>
                  <a:pt x="11351295" y="1054634"/>
                  <a:pt x="11262144" y="1050824"/>
                  <a:pt x="11074747" y="1044575"/>
                </a:cubicBezTo>
                <a:cubicBezTo>
                  <a:pt x="10887350" y="1038326"/>
                  <a:pt x="10551031" y="1086329"/>
                  <a:pt x="10166537" y="1044575"/>
                </a:cubicBezTo>
                <a:cubicBezTo>
                  <a:pt x="9782043" y="1002822"/>
                  <a:pt x="9748341" y="1083024"/>
                  <a:pt x="9373547" y="1044575"/>
                </a:cubicBezTo>
                <a:cubicBezTo>
                  <a:pt x="8998753" y="1006127"/>
                  <a:pt x="8944771" y="1056432"/>
                  <a:pt x="8580557" y="1044575"/>
                </a:cubicBezTo>
                <a:cubicBezTo>
                  <a:pt x="8216343" y="1032719"/>
                  <a:pt x="8322337" y="1038374"/>
                  <a:pt x="8248450" y="1044575"/>
                </a:cubicBezTo>
                <a:cubicBezTo>
                  <a:pt x="8174563" y="1050776"/>
                  <a:pt x="7640673" y="1077667"/>
                  <a:pt x="7455460" y="1044575"/>
                </a:cubicBezTo>
                <a:cubicBezTo>
                  <a:pt x="7270247" y="1011484"/>
                  <a:pt x="6923136" y="1070934"/>
                  <a:pt x="6662470" y="1044575"/>
                </a:cubicBezTo>
                <a:cubicBezTo>
                  <a:pt x="6401804" y="1018217"/>
                  <a:pt x="6318584" y="1032625"/>
                  <a:pt x="6215143" y="1044575"/>
                </a:cubicBezTo>
                <a:cubicBezTo>
                  <a:pt x="6111702" y="1056525"/>
                  <a:pt x="5880565" y="1032662"/>
                  <a:pt x="5652594" y="1044575"/>
                </a:cubicBezTo>
                <a:cubicBezTo>
                  <a:pt x="5424623" y="1056488"/>
                  <a:pt x="5398936" y="1045077"/>
                  <a:pt x="5205267" y="1044575"/>
                </a:cubicBezTo>
                <a:cubicBezTo>
                  <a:pt x="5011598" y="1044073"/>
                  <a:pt x="4701369" y="1042501"/>
                  <a:pt x="4412277" y="1044575"/>
                </a:cubicBezTo>
                <a:cubicBezTo>
                  <a:pt x="4123185" y="1046650"/>
                  <a:pt x="3906715" y="1044216"/>
                  <a:pt x="3734508" y="1044575"/>
                </a:cubicBezTo>
                <a:cubicBezTo>
                  <a:pt x="3562301" y="1044934"/>
                  <a:pt x="3400018" y="1025123"/>
                  <a:pt x="3287180" y="1044575"/>
                </a:cubicBezTo>
                <a:cubicBezTo>
                  <a:pt x="3174342" y="1064027"/>
                  <a:pt x="2945249" y="1064885"/>
                  <a:pt x="2609411" y="1044575"/>
                </a:cubicBezTo>
                <a:cubicBezTo>
                  <a:pt x="2273573" y="1024265"/>
                  <a:pt x="2040553" y="1083442"/>
                  <a:pt x="1816421" y="1044575"/>
                </a:cubicBezTo>
                <a:cubicBezTo>
                  <a:pt x="1592289" y="1005709"/>
                  <a:pt x="1411517" y="1040031"/>
                  <a:pt x="1023431" y="1044575"/>
                </a:cubicBezTo>
                <a:cubicBezTo>
                  <a:pt x="635345" y="1049120"/>
                  <a:pt x="329377" y="1078658"/>
                  <a:pt x="0" y="1044575"/>
                </a:cubicBezTo>
                <a:cubicBezTo>
                  <a:pt x="-4385" y="889622"/>
                  <a:pt x="-1841" y="676233"/>
                  <a:pt x="0" y="501396"/>
                </a:cubicBezTo>
                <a:cubicBezTo>
                  <a:pt x="1841" y="326559"/>
                  <a:pt x="20262" y="188900"/>
                  <a:pt x="0" y="0"/>
                </a:cubicBezTo>
                <a:close/>
              </a:path>
              <a:path w="11522075" h="1044575" stroke="0" extrusionOk="0">
                <a:moveTo>
                  <a:pt x="0" y="0"/>
                </a:moveTo>
                <a:cubicBezTo>
                  <a:pt x="267444" y="-16711"/>
                  <a:pt x="719499" y="-615"/>
                  <a:pt x="908211" y="0"/>
                </a:cubicBezTo>
                <a:cubicBezTo>
                  <a:pt x="1096923" y="615"/>
                  <a:pt x="1470185" y="-31870"/>
                  <a:pt x="1816421" y="0"/>
                </a:cubicBezTo>
                <a:cubicBezTo>
                  <a:pt x="2162657" y="31870"/>
                  <a:pt x="2110517" y="-12581"/>
                  <a:pt x="2263749" y="0"/>
                </a:cubicBezTo>
                <a:cubicBezTo>
                  <a:pt x="2416981" y="12581"/>
                  <a:pt x="2576780" y="513"/>
                  <a:pt x="2711076" y="0"/>
                </a:cubicBezTo>
                <a:cubicBezTo>
                  <a:pt x="2845372" y="-513"/>
                  <a:pt x="3286920" y="-28071"/>
                  <a:pt x="3504066" y="0"/>
                </a:cubicBezTo>
                <a:cubicBezTo>
                  <a:pt x="3721212" y="28071"/>
                  <a:pt x="3695793" y="5780"/>
                  <a:pt x="3836173" y="0"/>
                </a:cubicBezTo>
                <a:cubicBezTo>
                  <a:pt x="3976553" y="-5780"/>
                  <a:pt x="4047944" y="6913"/>
                  <a:pt x="4168280" y="0"/>
                </a:cubicBezTo>
                <a:cubicBezTo>
                  <a:pt x="4288616" y="-6913"/>
                  <a:pt x="4672951" y="38989"/>
                  <a:pt x="4961270" y="0"/>
                </a:cubicBezTo>
                <a:cubicBezTo>
                  <a:pt x="5249589" y="-38989"/>
                  <a:pt x="5286091" y="-6041"/>
                  <a:pt x="5523818" y="0"/>
                </a:cubicBezTo>
                <a:cubicBezTo>
                  <a:pt x="5761545" y="6041"/>
                  <a:pt x="5821153" y="9004"/>
                  <a:pt x="6086367" y="0"/>
                </a:cubicBezTo>
                <a:cubicBezTo>
                  <a:pt x="6351581" y="-9004"/>
                  <a:pt x="6379097" y="13203"/>
                  <a:pt x="6533694" y="0"/>
                </a:cubicBezTo>
                <a:cubicBezTo>
                  <a:pt x="6688291" y="-13203"/>
                  <a:pt x="6825215" y="-561"/>
                  <a:pt x="6981022" y="0"/>
                </a:cubicBezTo>
                <a:cubicBezTo>
                  <a:pt x="7136829" y="561"/>
                  <a:pt x="7467666" y="-8105"/>
                  <a:pt x="7658791" y="0"/>
                </a:cubicBezTo>
                <a:cubicBezTo>
                  <a:pt x="7849916" y="8105"/>
                  <a:pt x="8184613" y="-29295"/>
                  <a:pt x="8336560" y="0"/>
                </a:cubicBezTo>
                <a:cubicBezTo>
                  <a:pt x="8488507" y="29295"/>
                  <a:pt x="8687290" y="-19056"/>
                  <a:pt x="8783888" y="0"/>
                </a:cubicBezTo>
                <a:cubicBezTo>
                  <a:pt x="8880486" y="19056"/>
                  <a:pt x="9010093" y="-3260"/>
                  <a:pt x="9115995" y="0"/>
                </a:cubicBezTo>
                <a:cubicBezTo>
                  <a:pt x="9221897" y="3260"/>
                  <a:pt x="9431971" y="7123"/>
                  <a:pt x="9563322" y="0"/>
                </a:cubicBezTo>
                <a:cubicBezTo>
                  <a:pt x="9694673" y="-7123"/>
                  <a:pt x="10255892" y="20055"/>
                  <a:pt x="10471533" y="0"/>
                </a:cubicBezTo>
                <a:cubicBezTo>
                  <a:pt x="10687174" y="-20055"/>
                  <a:pt x="11152848" y="-35038"/>
                  <a:pt x="11522075" y="0"/>
                </a:cubicBezTo>
                <a:cubicBezTo>
                  <a:pt x="11532055" y="237356"/>
                  <a:pt x="11541006" y="364002"/>
                  <a:pt x="11522075" y="490950"/>
                </a:cubicBezTo>
                <a:cubicBezTo>
                  <a:pt x="11503145" y="617898"/>
                  <a:pt x="11496787" y="788329"/>
                  <a:pt x="11522075" y="1044575"/>
                </a:cubicBezTo>
                <a:cubicBezTo>
                  <a:pt x="11247356" y="1051957"/>
                  <a:pt x="11158332" y="1062493"/>
                  <a:pt x="10844306" y="1044575"/>
                </a:cubicBezTo>
                <a:cubicBezTo>
                  <a:pt x="10530280" y="1026657"/>
                  <a:pt x="10607284" y="1060322"/>
                  <a:pt x="10512199" y="1044575"/>
                </a:cubicBezTo>
                <a:cubicBezTo>
                  <a:pt x="10417114" y="1028828"/>
                  <a:pt x="10020996" y="1046275"/>
                  <a:pt x="9719209" y="1044575"/>
                </a:cubicBezTo>
                <a:cubicBezTo>
                  <a:pt x="9417422" y="1042876"/>
                  <a:pt x="9462726" y="1049504"/>
                  <a:pt x="9387102" y="1044575"/>
                </a:cubicBezTo>
                <a:cubicBezTo>
                  <a:pt x="9311478" y="1039646"/>
                  <a:pt x="9174782" y="1028271"/>
                  <a:pt x="9054995" y="1044575"/>
                </a:cubicBezTo>
                <a:cubicBezTo>
                  <a:pt x="8935208" y="1060879"/>
                  <a:pt x="8460787" y="1088252"/>
                  <a:pt x="8146785" y="1044575"/>
                </a:cubicBezTo>
                <a:cubicBezTo>
                  <a:pt x="7832783" y="1000899"/>
                  <a:pt x="7800711" y="1029045"/>
                  <a:pt x="7699457" y="1044575"/>
                </a:cubicBezTo>
                <a:cubicBezTo>
                  <a:pt x="7598203" y="1060105"/>
                  <a:pt x="7178798" y="1038099"/>
                  <a:pt x="7021688" y="1044575"/>
                </a:cubicBezTo>
                <a:cubicBezTo>
                  <a:pt x="6864578" y="1051051"/>
                  <a:pt x="6438257" y="1057861"/>
                  <a:pt x="6228698" y="1044575"/>
                </a:cubicBezTo>
                <a:cubicBezTo>
                  <a:pt x="6019139" y="1031290"/>
                  <a:pt x="5884499" y="1072575"/>
                  <a:pt x="5550929" y="1044575"/>
                </a:cubicBezTo>
                <a:cubicBezTo>
                  <a:pt x="5217359" y="1016575"/>
                  <a:pt x="4946425" y="1018616"/>
                  <a:pt x="4757939" y="1044575"/>
                </a:cubicBezTo>
                <a:cubicBezTo>
                  <a:pt x="4569453" y="1070535"/>
                  <a:pt x="4345245" y="1017846"/>
                  <a:pt x="4080170" y="1044575"/>
                </a:cubicBezTo>
                <a:cubicBezTo>
                  <a:pt x="3815095" y="1071304"/>
                  <a:pt x="3656846" y="1061001"/>
                  <a:pt x="3287180" y="1044575"/>
                </a:cubicBezTo>
                <a:cubicBezTo>
                  <a:pt x="2917514" y="1028150"/>
                  <a:pt x="2570334" y="1003746"/>
                  <a:pt x="2378970" y="1044575"/>
                </a:cubicBezTo>
                <a:cubicBezTo>
                  <a:pt x="2187606" y="1085405"/>
                  <a:pt x="1925068" y="1060240"/>
                  <a:pt x="1701200" y="1044575"/>
                </a:cubicBezTo>
                <a:cubicBezTo>
                  <a:pt x="1477332" y="1028911"/>
                  <a:pt x="1367492" y="1052492"/>
                  <a:pt x="1138652" y="1044575"/>
                </a:cubicBezTo>
                <a:cubicBezTo>
                  <a:pt x="909812" y="1036658"/>
                  <a:pt x="415983" y="1084552"/>
                  <a:pt x="0" y="1044575"/>
                </a:cubicBezTo>
                <a:cubicBezTo>
                  <a:pt x="-1193" y="794217"/>
                  <a:pt x="14799" y="709839"/>
                  <a:pt x="0" y="511842"/>
                </a:cubicBezTo>
                <a:cubicBezTo>
                  <a:pt x="-14799" y="313845"/>
                  <a:pt x="14571" y="241603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4281B6B-3264-B474-40A9-F88E94600246}"/>
              </a:ext>
            </a:extLst>
          </p:cNvPr>
          <p:cNvSpPr/>
          <p:nvPr userDrawn="1"/>
        </p:nvSpPr>
        <p:spPr>
          <a:xfrm>
            <a:off x="334961" y="1628775"/>
            <a:ext cx="5634037" cy="4313930"/>
          </a:xfrm>
          <a:custGeom>
            <a:avLst/>
            <a:gdLst>
              <a:gd name="connsiteX0" fmla="*/ 0 w 5634037"/>
              <a:gd name="connsiteY0" fmla="*/ 0 h 4313930"/>
              <a:gd name="connsiteX1" fmla="*/ 682344 w 5634037"/>
              <a:gd name="connsiteY1" fmla="*/ 0 h 4313930"/>
              <a:gd name="connsiteX2" fmla="*/ 1421029 w 5634037"/>
              <a:gd name="connsiteY2" fmla="*/ 0 h 4313930"/>
              <a:gd name="connsiteX3" fmla="*/ 2047033 w 5634037"/>
              <a:gd name="connsiteY3" fmla="*/ 0 h 4313930"/>
              <a:gd name="connsiteX4" fmla="*/ 2785718 w 5634037"/>
              <a:gd name="connsiteY4" fmla="*/ 0 h 4313930"/>
              <a:gd name="connsiteX5" fmla="*/ 3524403 w 5634037"/>
              <a:gd name="connsiteY5" fmla="*/ 0 h 4313930"/>
              <a:gd name="connsiteX6" fmla="*/ 3981386 w 5634037"/>
              <a:gd name="connsiteY6" fmla="*/ 0 h 4313930"/>
              <a:gd name="connsiteX7" fmla="*/ 4551050 w 5634037"/>
              <a:gd name="connsiteY7" fmla="*/ 0 h 4313930"/>
              <a:gd name="connsiteX8" fmla="*/ 5634037 w 5634037"/>
              <a:gd name="connsiteY8" fmla="*/ 0 h 4313930"/>
              <a:gd name="connsiteX9" fmla="*/ 5634037 w 5634037"/>
              <a:gd name="connsiteY9" fmla="*/ 702554 h 4313930"/>
              <a:gd name="connsiteX10" fmla="*/ 5634037 w 5634037"/>
              <a:gd name="connsiteY10" fmla="*/ 1275691 h 4313930"/>
              <a:gd name="connsiteX11" fmla="*/ 5634037 w 5634037"/>
              <a:gd name="connsiteY11" fmla="*/ 1978245 h 4313930"/>
              <a:gd name="connsiteX12" fmla="*/ 5634037 w 5634037"/>
              <a:gd name="connsiteY12" fmla="*/ 2637660 h 4313930"/>
              <a:gd name="connsiteX13" fmla="*/ 5634037 w 5634037"/>
              <a:gd name="connsiteY13" fmla="*/ 3210796 h 4313930"/>
              <a:gd name="connsiteX14" fmla="*/ 5634037 w 5634037"/>
              <a:gd name="connsiteY14" fmla="*/ 4313930 h 4313930"/>
              <a:gd name="connsiteX15" fmla="*/ 5064373 w 5634037"/>
              <a:gd name="connsiteY15" fmla="*/ 4313930 h 4313930"/>
              <a:gd name="connsiteX16" fmla="*/ 4438369 w 5634037"/>
              <a:gd name="connsiteY16" fmla="*/ 4313930 h 4313930"/>
              <a:gd name="connsiteX17" fmla="*/ 3925046 w 5634037"/>
              <a:gd name="connsiteY17" fmla="*/ 4313930 h 4313930"/>
              <a:gd name="connsiteX18" fmla="*/ 3355382 w 5634037"/>
              <a:gd name="connsiteY18" fmla="*/ 4313930 h 4313930"/>
              <a:gd name="connsiteX19" fmla="*/ 2898399 w 5634037"/>
              <a:gd name="connsiteY19" fmla="*/ 4313930 h 4313930"/>
              <a:gd name="connsiteX20" fmla="*/ 2385076 w 5634037"/>
              <a:gd name="connsiteY20" fmla="*/ 4313930 h 4313930"/>
              <a:gd name="connsiteX21" fmla="*/ 1646391 w 5634037"/>
              <a:gd name="connsiteY21" fmla="*/ 4313930 h 4313930"/>
              <a:gd name="connsiteX22" fmla="*/ 1020387 w 5634037"/>
              <a:gd name="connsiteY22" fmla="*/ 4313930 h 4313930"/>
              <a:gd name="connsiteX23" fmla="*/ 0 w 5634037"/>
              <a:gd name="connsiteY23" fmla="*/ 4313930 h 4313930"/>
              <a:gd name="connsiteX24" fmla="*/ 0 w 5634037"/>
              <a:gd name="connsiteY24" fmla="*/ 3827072 h 4313930"/>
              <a:gd name="connsiteX25" fmla="*/ 0 w 5634037"/>
              <a:gd name="connsiteY25" fmla="*/ 3210796 h 4313930"/>
              <a:gd name="connsiteX26" fmla="*/ 0 w 5634037"/>
              <a:gd name="connsiteY26" fmla="*/ 2680799 h 4313930"/>
              <a:gd name="connsiteX27" fmla="*/ 0 w 5634037"/>
              <a:gd name="connsiteY27" fmla="*/ 1978245 h 4313930"/>
              <a:gd name="connsiteX28" fmla="*/ 0 w 5634037"/>
              <a:gd name="connsiteY28" fmla="*/ 1491387 h 4313930"/>
              <a:gd name="connsiteX29" fmla="*/ 0 w 5634037"/>
              <a:gd name="connsiteY29" fmla="*/ 1004529 h 4313930"/>
              <a:gd name="connsiteX30" fmla="*/ 0 w 5634037"/>
              <a:gd name="connsiteY30" fmla="*/ 0 h 43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4037" h="4313930" fill="none" extrusionOk="0">
                <a:moveTo>
                  <a:pt x="0" y="0"/>
                </a:moveTo>
                <a:cubicBezTo>
                  <a:pt x="137665" y="32747"/>
                  <a:pt x="466703" y="4573"/>
                  <a:pt x="682344" y="0"/>
                </a:cubicBezTo>
                <a:cubicBezTo>
                  <a:pt x="897985" y="-4573"/>
                  <a:pt x="1144398" y="26601"/>
                  <a:pt x="1421029" y="0"/>
                </a:cubicBezTo>
                <a:cubicBezTo>
                  <a:pt x="1697661" y="-26601"/>
                  <a:pt x="1916433" y="4538"/>
                  <a:pt x="2047033" y="0"/>
                </a:cubicBezTo>
                <a:cubicBezTo>
                  <a:pt x="2177633" y="-4538"/>
                  <a:pt x="2600129" y="35288"/>
                  <a:pt x="2785718" y="0"/>
                </a:cubicBezTo>
                <a:cubicBezTo>
                  <a:pt x="2971307" y="-35288"/>
                  <a:pt x="3204057" y="14812"/>
                  <a:pt x="3524403" y="0"/>
                </a:cubicBezTo>
                <a:cubicBezTo>
                  <a:pt x="3844750" y="-14812"/>
                  <a:pt x="3781105" y="5123"/>
                  <a:pt x="3981386" y="0"/>
                </a:cubicBezTo>
                <a:cubicBezTo>
                  <a:pt x="4181667" y="-5123"/>
                  <a:pt x="4353682" y="-21703"/>
                  <a:pt x="4551050" y="0"/>
                </a:cubicBezTo>
                <a:cubicBezTo>
                  <a:pt x="4748418" y="21703"/>
                  <a:pt x="5159742" y="-44860"/>
                  <a:pt x="5634037" y="0"/>
                </a:cubicBezTo>
                <a:cubicBezTo>
                  <a:pt x="5666898" y="211167"/>
                  <a:pt x="5654431" y="493150"/>
                  <a:pt x="5634037" y="702554"/>
                </a:cubicBezTo>
                <a:cubicBezTo>
                  <a:pt x="5613643" y="911958"/>
                  <a:pt x="5611085" y="1138287"/>
                  <a:pt x="5634037" y="1275691"/>
                </a:cubicBezTo>
                <a:cubicBezTo>
                  <a:pt x="5656989" y="1413095"/>
                  <a:pt x="5663651" y="1777732"/>
                  <a:pt x="5634037" y="1978245"/>
                </a:cubicBezTo>
                <a:cubicBezTo>
                  <a:pt x="5604423" y="2178758"/>
                  <a:pt x="5658886" y="2355411"/>
                  <a:pt x="5634037" y="2637660"/>
                </a:cubicBezTo>
                <a:cubicBezTo>
                  <a:pt x="5609188" y="2919909"/>
                  <a:pt x="5611411" y="3057667"/>
                  <a:pt x="5634037" y="3210796"/>
                </a:cubicBezTo>
                <a:cubicBezTo>
                  <a:pt x="5656663" y="3363925"/>
                  <a:pt x="5606182" y="3987279"/>
                  <a:pt x="5634037" y="4313930"/>
                </a:cubicBezTo>
                <a:cubicBezTo>
                  <a:pt x="5364032" y="4316679"/>
                  <a:pt x="5188108" y="4327115"/>
                  <a:pt x="5064373" y="4313930"/>
                </a:cubicBezTo>
                <a:cubicBezTo>
                  <a:pt x="4940638" y="4300745"/>
                  <a:pt x="4617271" y="4323078"/>
                  <a:pt x="4438369" y="4313930"/>
                </a:cubicBezTo>
                <a:cubicBezTo>
                  <a:pt x="4259467" y="4304782"/>
                  <a:pt x="4146205" y="4314650"/>
                  <a:pt x="3925046" y="4313930"/>
                </a:cubicBezTo>
                <a:cubicBezTo>
                  <a:pt x="3703887" y="4313210"/>
                  <a:pt x="3546418" y="4286151"/>
                  <a:pt x="3355382" y="4313930"/>
                </a:cubicBezTo>
                <a:cubicBezTo>
                  <a:pt x="3164346" y="4341709"/>
                  <a:pt x="3080847" y="4334782"/>
                  <a:pt x="2898399" y="4313930"/>
                </a:cubicBezTo>
                <a:cubicBezTo>
                  <a:pt x="2715951" y="4293078"/>
                  <a:pt x="2588076" y="4294299"/>
                  <a:pt x="2385076" y="4313930"/>
                </a:cubicBezTo>
                <a:cubicBezTo>
                  <a:pt x="2182076" y="4333561"/>
                  <a:pt x="1796718" y="4321229"/>
                  <a:pt x="1646391" y="4313930"/>
                </a:cubicBezTo>
                <a:cubicBezTo>
                  <a:pt x="1496064" y="4306631"/>
                  <a:pt x="1212685" y="4310221"/>
                  <a:pt x="1020387" y="4313930"/>
                </a:cubicBezTo>
                <a:cubicBezTo>
                  <a:pt x="828089" y="4317639"/>
                  <a:pt x="276851" y="4361261"/>
                  <a:pt x="0" y="4313930"/>
                </a:cubicBezTo>
                <a:cubicBezTo>
                  <a:pt x="6937" y="4131779"/>
                  <a:pt x="-22345" y="3932473"/>
                  <a:pt x="0" y="3827072"/>
                </a:cubicBezTo>
                <a:cubicBezTo>
                  <a:pt x="22345" y="3721671"/>
                  <a:pt x="-20251" y="3518190"/>
                  <a:pt x="0" y="3210796"/>
                </a:cubicBezTo>
                <a:cubicBezTo>
                  <a:pt x="20251" y="2903402"/>
                  <a:pt x="-5206" y="2814710"/>
                  <a:pt x="0" y="2680799"/>
                </a:cubicBezTo>
                <a:cubicBezTo>
                  <a:pt x="5206" y="2546888"/>
                  <a:pt x="8410" y="2157105"/>
                  <a:pt x="0" y="1978245"/>
                </a:cubicBezTo>
                <a:cubicBezTo>
                  <a:pt x="-8410" y="1799385"/>
                  <a:pt x="9775" y="1716748"/>
                  <a:pt x="0" y="1491387"/>
                </a:cubicBezTo>
                <a:cubicBezTo>
                  <a:pt x="-9775" y="1266026"/>
                  <a:pt x="12869" y="1243380"/>
                  <a:pt x="0" y="1004529"/>
                </a:cubicBezTo>
                <a:cubicBezTo>
                  <a:pt x="-12869" y="765678"/>
                  <a:pt x="-11265" y="342984"/>
                  <a:pt x="0" y="0"/>
                </a:cubicBezTo>
                <a:close/>
              </a:path>
              <a:path w="5634037" h="4313930" stroke="0" extrusionOk="0">
                <a:moveTo>
                  <a:pt x="0" y="0"/>
                </a:moveTo>
                <a:cubicBezTo>
                  <a:pt x="289255" y="1061"/>
                  <a:pt x="509927" y="18663"/>
                  <a:pt x="738685" y="0"/>
                </a:cubicBezTo>
                <a:cubicBezTo>
                  <a:pt x="967444" y="-18663"/>
                  <a:pt x="1196081" y="-35043"/>
                  <a:pt x="1477370" y="0"/>
                </a:cubicBezTo>
                <a:cubicBezTo>
                  <a:pt x="1758660" y="35043"/>
                  <a:pt x="1832447" y="-11972"/>
                  <a:pt x="1990693" y="0"/>
                </a:cubicBezTo>
                <a:cubicBezTo>
                  <a:pt x="2148939" y="11972"/>
                  <a:pt x="2381959" y="24514"/>
                  <a:pt x="2504016" y="0"/>
                </a:cubicBezTo>
                <a:cubicBezTo>
                  <a:pt x="2626073" y="-24514"/>
                  <a:pt x="2964243" y="19707"/>
                  <a:pt x="3186361" y="0"/>
                </a:cubicBezTo>
                <a:cubicBezTo>
                  <a:pt x="3408480" y="-19707"/>
                  <a:pt x="3545358" y="7082"/>
                  <a:pt x="3643344" y="0"/>
                </a:cubicBezTo>
                <a:cubicBezTo>
                  <a:pt x="3741330" y="-7082"/>
                  <a:pt x="3978769" y="-15982"/>
                  <a:pt x="4100327" y="0"/>
                </a:cubicBezTo>
                <a:cubicBezTo>
                  <a:pt x="4221885" y="15982"/>
                  <a:pt x="4586061" y="-32624"/>
                  <a:pt x="4782671" y="0"/>
                </a:cubicBezTo>
                <a:cubicBezTo>
                  <a:pt x="4979281" y="32624"/>
                  <a:pt x="5431957" y="-28310"/>
                  <a:pt x="5634037" y="0"/>
                </a:cubicBezTo>
                <a:cubicBezTo>
                  <a:pt x="5611756" y="163998"/>
                  <a:pt x="5641321" y="354623"/>
                  <a:pt x="5634037" y="573136"/>
                </a:cubicBezTo>
                <a:cubicBezTo>
                  <a:pt x="5626753" y="791649"/>
                  <a:pt x="5640659" y="991777"/>
                  <a:pt x="5634037" y="1189412"/>
                </a:cubicBezTo>
                <a:cubicBezTo>
                  <a:pt x="5627415" y="1387047"/>
                  <a:pt x="5650872" y="1665191"/>
                  <a:pt x="5634037" y="1891966"/>
                </a:cubicBezTo>
                <a:cubicBezTo>
                  <a:pt x="5617202" y="2118741"/>
                  <a:pt x="5656575" y="2345955"/>
                  <a:pt x="5634037" y="2508242"/>
                </a:cubicBezTo>
                <a:cubicBezTo>
                  <a:pt x="5611499" y="2670529"/>
                  <a:pt x="5607829" y="2840571"/>
                  <a:pt x="5634037" y="3081379"/>
                </a:cubicBezTo>
                <a:cubicBezTo>
                  <a:pt x="5660245" y="3322187"/>
                  <a:pt x="5621205" y="3410063"/>
                  <a:pt x="5634037" y="3611376"/>
                </a:cubicBezTo>
                <a:cubicBezTo>
                  <a:pt x="5646869" y="3812689"/>
                  <a:pt x="5634364" y="4034908"/>
                  <a:pt x="5634037" y="4313930"/>
                </a:cubicBezTo>
                <a:cubicBezTo>
                  <a:pt x="5500874" y="4314940"/>
                  <a:pt x="5269898" y="4312950"/>
                  <a:pt x="5120714" y="4313930"/>
                </a:cubicBezTo>
                <a:cubicBezTo>
                  <a:pt x="4971530" y="4314910"/>
                  <a:pt x="4564205" y="4334834"/>
                  <a:pt x="4382029" y="4313930"/>
                </a:cubicBezTo>
                <a:cubicBezTo>
                  <a:pt x="4199853" y="4293026"/>
                  <a:pt x="4003837" y="4283819"/>
                  <a:pt x="3699684" y="4313930"/>
                </a:cubicBezTo>
                <a:cubicBezTo>
                  <a:pt x="3395531" y="4344041"/>
                  <a:pt x="3385685" y="4321255"/>
                  <a:pt x="3186361" y="4313930"/>
                </a:cubicBezTo>
                <a:cubicBezTo>
                  <a:pt x="2987037" y="4306605"/>
                  <a:pt x="2902670" y="4311447"/>
                  <a:pt x="2729378" y="4313930"/>
                </a:cubicBezTo>
                <a:cubicBezTo>
                  <a:pt x="2556086" y="4316413"/>
                  <a:pt x="2289636" y="4333604"/>
                  <a:pt x="2103374" y="4313930"/>
                </a:cubicBezTo>
                <a:cubicBezTo>
                  <a:pt x="1917112" y="4294256"/>
                  <a:pt x="1857238" y="4293395"/>
                  <a:pt x="1646391" y="4313930"/>
                </a:cubicBezTo>
                <a:cubicBezTo>
                  <a:pt x="1435544" y="4334465"/>
                  <a:pt x="1144664" y="4291828"/>
                  <a:pt x="964046" y="4313930"/>
                </a:cubicBezTo>
                <a:cubicBezTo>
                  <a:pt x="783429" y="4336032"/>
                  <a:pt x="207513" y="4278019"/>
                  <a:pt x="0" y="4313930"/>
                </a:cubicBezTo>
                <a:cubicBezTo>
                  <a:pt x="21455" y="4200820"/>
                  <a:pt x="-18049" y="3987435"/>
                  <a:pt x="0" y="3827072"/>
                </a:cubicBezTo>
                <a:cubicBezTo>
                  <a:pt x="18049" y="3666709"/>
                  <a:pt x="-25028" y="3414346"/>
                  <a:pt x="0" y="3253936"/>
                </a:cubicBezTo>
                <a:cubicBezTo>
                  <a:pt x="25028" y="3093526"/>
                  <a:pt x="-25890" y="2933165"/>
                  <a:pt x="0" y="2723939"/>
                </a:cubicBezTo>
                <a:cubicBezTo>
                  <a:pt x="25890" y="2514713"/>
                  <a:pt x="-17338" y="2360104"/>
                  <a:pt x="0" y="2193942"/>
                </a:cubicBezTo>
                <a:cubicBezTo>
                  <a:pt x="17338" y="2027780"/>
                  <a:pt x="-17375" y="1877213"/>
                  <a:pt x="0" y="1707084"/>
                </a:cubicBezTo>
                <a:cubicBezTo>
                  <a:pt x="17375" y="1536955"/>
                  <a:pt x="-12332" y="1315601"/>
                  <a:pt x="0" y="1177087"/>
                </a:cubicBezTo>
                <a:cubicBezTo>
                  <a:pt x="12332" y="1038573"/>
                  <a:pt x="18885" y="802863"/>
                  <a:pt x="0" y="603950"/>
                </a:cubicBezTo>
                <a:cubicBezTo>
                  <a:pt x="-18885" y="405037"/>
                  <a:pt x="22737" y="260543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880" y="1736726"/>
            <a:ext cx="5451162" cy="41333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3959" y="1736725"/>
            <a:ext cx="5451161" cy="4133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5CCDDE7-222A-B3BD-8E0C-FC174C125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6089798"/>
            <a:ext cx="1170000" cy="7723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75A7B0-5CCB-D92E-0003-4709908F4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6" y="6110118"/>
            <a:ext cx="10214090" cy="61644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CF35A7-0859-0C6A-0DC6-B587A487A295}"/>
              </a:ext>
            </a:extLst>
          </p:cNvPr>
          <p:cNvSpPr txBox="1"/>
          <p:nvPr userDrawn="1"/>
        </p:nvSpPr>
        <p:spPr>
          <a:xfrm>
            <a:off x="2870835" y="6963459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25937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Baum, Personen enthält.&#10;&#10;Automatisch generierte Beschreibung">
            <a:extLst>
              <a:ext uri="{FF2B5EF4-FFF2-40B4-BE49-F238E27FC236}">
                <a16:creationId xmlns:a16="http://schemas.microsoft.com/office/drawing/2014/main" id="{2BB62E74-4648-A1E8-079F-BC7F610A4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" r="343" b="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5CCDDE7-222A-B3BD-8E0C-FC174C125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94966"/>
            <a:ext cx="1170000" cy="77233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71E35FC-57ED-2A6C-99D1-38CF3A24198B}"/>
              </a:ext>
            </a:extLst>
          </p:cNvPr>
          <p:cNvSpPr/>
          <p:nvPr userDrawn="1"/>
        </p:nvSpPr>
        <p:spPr>
          <a:xfrm>
            <a:off x="-114300" y="1628775"/>
            <a:ext cx="7650163" cy="1800225"/>
          </a:xfrm>
          <a:custGeom>
            <a:avLst/>
            <a:gdLst>
              <a:gd name="connsiteX0" fmla="*/ 0 w 7650163"/>
              <a:gd name="connsiteY0" fmla="*/ 0 h 1800225"/>
              <a:gd name="connsiteX1" fmla="*/ 542466 w 7650163"/>
              <a:gd name="connsiteY1" fmla="*/ 0 h 1800225"/>
              <a:gd name="connsiteX2" fmla="*/ 1314437 w 7650163"/>
              <a:gd name="connsiteY2" fmla="*/ 0 h 1800225"/>
              <a:gd name="connsiteX3" fmla="*/ 2162910 w 7650163"/>
              <a:gd name="connsiteY3" fmla="*/ 0 h 1800225"/>
              <a:gd name="connsiteX4" fmla="*/ 3011382 w 7650163"/>
              <a:gd name="connsiteY4" fmla="*/ 0 h 1800225"/>
              <a:gd name="connsiteX5" fmla="*/ 3859855 w 7650163"/>
              <a:gd name="connsiteY5" fmla="*/ 0 h 1800225"/>
              <a:gd name="connsiteX6" fmla="*/ 4555324 w 7650163"/>
              <a:gd name="connsiteY6" fmla="*/ 0 h 1800225"/>
              <a:gd name="connsiteX7" fmla="*/ 5403797 w 7650163"/>
              <a:gd name="connsiteY7" fmla="*/ 0 h 1800225"/>
              <a:gd name="connsiteX8" fmla="*/ 6252270 w 7650163"/>
              <a:gd name="connsiteY8" fmla="*/ 0 h 1800225"/>
              <a:gd name="connsiteX9" fmla="*/ 6718234 w 7650163"/>
              <a:gd name="connsiteY9" fmla="*/ 0 h 1800225"/>
              <a:gd name="connsiteX10" fmla="*/ 7650163 w 7650163"/>
              <a:gd name="connsiteY10" fmla="*/ 0 h 1800225"/>
              <a:gd name="connsiteX11" fmla="*/ 7650163 w 7650163"/>
              <a:gd name="connsiteY11" fmla="*/ 582073 h 1800225"/>
              <a:gd name="connsiteX12" fmla="*/ 7650163 w 7650163"/>
              <a:gd name="connsiteY12" fmla="*/ 1146143 h 1800225"/>
              <a:gd name="connsiteX13" fmla="*/ 7650163 w 7650163"/>
              <a:gd name="connsiteY13" fmla="*/ 1800225 h 1800225"/>
              <a:gd name="connsiteX14" fmla="*/ 6801690 w 7650163"/>
              <a:gd name="connsiteY14" fmla="*/ 1800225 h 1800225"/>
              <a:gd name="connsiteX15" fmla="*/ 6259224 w 7650163"/>
              <a:gd name="connsiteY15" fmla="*/ 1800225 h 1800225"/>
              <a:gd name="connsiteX16" fmla="*/ 5487253 w 7650163"/>
              <a:gd name="connsiteY16" fmla="*/ 1800225 h 1800225"/>
              <a:gd name="connsiteX17" fmla="*/ 4791784 w 7650163"/>
              <a:gd name="connsiteY17" fmla="*/ 1800225 h 1800225"/>
              <a:gd name="connsiteX18" fmla="*/ 4249318 w 7650163"/>
              <a:gd name="connsiteY18" fmla="*/ 1800225 h 1800225"/>
              <a:gd name="connsiteX19" fmla="*/ 3553848 w 7650163"/>
              <a:gd name="connsiteY19" fmla="*/ 1800225 h 1800225"/>
              <a:gd name="connsiteX20" fmla="*/ 3011382 w 7650163"/>
              <a:gd name="connsiteY20" fmla="*/ 1800225 h 1800225"/>
              <a:gd name="connsiteX21" fmla="*/ 2392415 w 7650163"/>
              <a:gd name="connsiteY21" fmla="*/ 1800225 h 1800225"/>
              <a:gd name="connsiteX22" fmla="*/ 1926450 w 7650163"/>
              <a:gd name="connsiteY22" fmla="*/ 1800225 h 1800225"/>
              <a:gd name="connsiteX23" fmla="*/ 1383984 w 7650163"/>
              <a:gd name="connsiteY23" fmla="*/ 1800225 h 1800225"/>
              <a:gd name="connsiteX24" fmla="*/ 0 w 7650163"/>
              <a:gd name="connsiteY24" fmla="*/ 1800225 h 1800225"/>
              <a:gd name="connsiteX25" fmla="*/ 0 w 7650163"/>
              <a:gd name="connsiteY25" fmla="*/ 1200150 h 1800225"/>
              <a:gd name="connsiteX26" fmla="*/ 0 w 7650163"/>
              <a:gd name="connsiteY26" fmla="*/ 636080 h 1800225"/>
              <a:gd name="connsiteX27" fmla="*/ 0 w 7650163"/>
              <a:gd name="connsiteY27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50163" h="1800225" fill="none" extrusionOk="0">
                <a:moveTo>
                  <a:pt x="0" y="0"/>
                </a:moveTo>
                <a:cubicBezTo>
                  <a:pt x="236980" y="16184"/>
                  <a:pt x="374730" y="1179"/>
                  <a:pt x="542466" y="0"/>
                </a:cubicBezTo>
                <a:cubicBezTo>
                  <a:pt x="710202" y="-1179"/>
                  <a:pt x="1027599" y="35723"/>
                  <a:pt x="1314437" y="0"/>
                </a:cubicBezTo>
                <a:cubicBezTo>
                  <a:pt x="1601275" y="-35723"/>
                  <a:pt x="1891541" y="-29839"/>
                  <a:pt x="2162910" y="0"/>
                </a:cubicBezTo>
                <a:cubicBezTo>
                  <a:pt x="2434279" y="29839"/>
                  <a:pt x="2838116" y="37486"/>
                  <a:pt x="3011382" y="0"/>
                </a:cubicBezTo>
                <a:cubicBezTo>
                  <a:pt x="3184648" y="-37486"/>
                  <a:pt x="3636770" y="-37911"/>
                  <a:pt x="3859855" y="0"/>
                </a:cubicBezTo>
                <a:cubicBezTo>
                  <a:pt x="4082940" y="37911"/>
                  <a:pt x="4208983" y="24968"/>
                  <a:pt x="4555324" y="0"/>
                </a:cubicBezTo>
                <a:cubicBezTo>
                  <a:pt x="4901665" y="-24968"/>
                  <a:pt x="5007400" y="-18356"/>
                  <a:pt x="5403797" y="0"/>
                </a:cubicBezTo>
                <a:cubicBezTo>
                  <a:pt x="5800194" y="18356"/>
                  <a:pt x="5872737" y="14081"/>
                  <a:pt x="6252270" y="0"/>
                </a:cubicBezTo>
                <a:cubicBezTo>
                  <a:pt x="6631803" y="-14081"/>
                  <a:pt x="6529796" y="10134"/>
                  <a:pt x="6718234" y="0"/>
                </a:cubicBezTo>
                <a:cubicBezTo>
                  <a:pt x="6906672" y="-10134"/>
                  <a:pt x="7252187" y="-33865"/>
                  <a:pt x="7650163" y="0"/>
                </a:cubicBezTo>
                <a:cubicBezTo>
                  <a:pt x="7659575" y="234796"/>
                  <a:pt x="7661844" y="308541"/>
                  <a:pt x="7650163" y="582073"/>
                </a:cubicBezTo>
                <a:cubicBezTo>
                  <a:pt x="7638482" y="855605"/>
                  <a:pt x="7639485" y="946081"/>
                  <a:pt x="7650163" y="1146143"/>
                </a:cubicBezTo>
                <a:cubicBezTo>
                  <a:pt x="7660842" y="1346205"/>
                  <a:pt x="7633169" y="1612751"/>
                  <a:pt x="7650163" y="1800225"/>
                </a:cubicBezTo>
                <a:cubicBezTo>
                  <a:pt x="7366833" y="1763592"/>
                  <a:pt x="7083623" y="1803883"/>
                  <a:pt x="6801690" y="1800225"/>
                </a:cubicBezTo>
                <a:cubicBezTo>
                  <a:pt x="6519757" y="1796567"/>
                  <a:pt x="6463334" y="1803717"/>
                  <a:pt x="6259224" y="1800225"/>
                </a:cubicBezTo>
                <a:cubicBezTo>
                  <a:pt x="6055114" y="1796733"/>
                  <a:pt x="5715908" y="1814965"/>
                  <a:pt x="5487253" y="1800225"/>
                </a:cubicBezTo>
                <a:cubicBezTo>
                  <a:pt x="5258598" y="1785485"/>
                  <a:pt x="5084012" y="1830422"/>
                  <a:pt x="4791784" y="1800225"/>
                </a:cubicBezTo>
                <a:cubicBezTo>
                  <a:pt x="4499556" y="1770028"/>
                  <a:pt x="4484667" y="1799405"/>
                  <a:pt x="4249318" y="1800225"/>
                </a:cubicBezTo>
                <a:cubicBezTo>
                  <a:pt x="4013969" y="1801045"/>
                  <a:pt x="3704753" y="1773919"/>
                  <a:pt x="3553848" y="1800225"/>
                </a:cubicBezTo>
                <a:cubicBezTo>
                  <a:pt x="3402943" y="1826532"/>
                  <a:pt x="3257784" y="1797038"/>
                  <a:pt x="3011382" y="1800225"/>
                </a:cubicBezTo>
                <a:cubicBezTo>
                  <a:pt x="2764980" y="1803412"/>
                  <a:pt x="2545893" y="1808406"/>
                  <a:pt x="2392415" y="1800225"/>
                </a:cubicBezTo>
                <a:cubicBezTo>
                  <a:pt x="2238937" y="1792044"/>
                  <a:pt x="2106624" y="1810746"/>
                  <a:pt x="1926450" y="1800225"/>
                </a:cubicBezTo>
                <a:cubicBezTo>
                  <a:pt x="1746276" y="1789704"/>
                  <a:pt x="1586859" y="1789182"/>
                  <a:pt x="1383984" y="1800225"/>
                </a:cubicBezTo>
                <a:cubicBezTo>
                  <a:pt x="1181109" y="1811268"/>
                  <a:pt x="630263" y="1854085"/>
                  <a:pt x="0" y="1800225"/>
                </a:cubicBezTo>
                <a:cubicBezTo>
                  <a:pt x="-5678" y="1672145"/>
                  <a:pt x="-545" y="1423039"/>
                  <a:pt x="0" y="1200150"/>
                </a:cubicBezTo>
                <a:cubicBezTo>
                  <a:pt x="545" y="977262"/>
                  <a:pt x="19793" y="843717"/>
                  <a:pt x="0" y="636080"/>
                </a:cubicBezTo>
                <a:cubicBezTo>
                  <a:pt x="-19793" y="428443"/>
                  <a:pt x="7218" y="266569"/>
                  <a:pt x="0" y="0"/>
                </a:cubicBezTo>
                <a:close/>
              </a:path>
              <a:path w="7650163" h="180022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80105" y="126727"/>
                  <a:pt x="7625904" y="376809"/>
                  <a:pt x="7650163" y="600075"/>
                </a:cubicBezTo>
                <a:cubicBezTo>
                  <a:pt x="7674422" y="823342"/>
                  <a:pt x="7645903" y="906303"/>
                  <a:pt x="7650163" y="1182148"/>
                </a:cubicBezTo>
                <a:cubicBezTo>
                  <a:pt x="7654423" y="1457993"/>
                  <a:pt x="7631377" y="1605272"/>
                  <a:pt x="7650163" y="1800225"/>
                </a:cubicBezTo>
                <a:cubicBezTo>
                  <a:pt x="7443666" y="1794851"/>
                  <a:pt x="7144866" y="1781868"/>
                  <a:pt x="6954694" y="1800225"/>
                </a:cubicBezTo>
                <a:cubicBezTo>
                  <a:pt x="6764522" y="1818582"/>
                  <a:pt x="6528112" y="1817159"/>
                  <a:pt x="6259224" y="1800225"/>
                </a:cubicBezTo>
                <a:cubicBezTo>
                  <a:pt x="5990336" y="1783292"/>
                  <a:pt x="5679797" y="1769773"/>
                  <a:pt x="5410752" y="1800225"/>
                </a:cubicBezTo>
                <a:cubicBezTo>
                  <a:pt x="5141707" y="1830677"/>
                  <a:pt x="4950661" y="1778480"/>
                  <a:pt x="4638781" y="1800225"/>
                </a:cubicBezTo>
                <a:cubicBezTo>
                  <a:pt x="4326901" y="1821970"/>
                  <a:pt x="4329059" y="1779737"/>
                  <a:pt x="4096315" y="1800225"/>
                </a:cubicBezTo>
                <a:cubicBezTo>
                  <a:pt x="3863571" y="1820713"/>
                  <a:pt x="3736708" y="1819684"/>
                  <a:pt x="3630350" y="1800225"/>
                </a:cubicBezTo>
                <a:cubicBezTo>
                  <a:pt x="3523992" y="1780766"/>
                  <a:pt x="3249591" y="1834881"/>
                  <a:pt x="2934881" y="1800225"/>
                </a:cubicBezTo>
                <a:cubicBezTo>
                  <a:pt x="2620171" y="1765569"/>
                  <a:pt x="2669810" y="1786211"/>
                  <a:pt x="2468916" y="1800225"/>
                </a:cubicBezTo>
                <a:cubicBezTo>
                  <a:pt x="2268023" y="1814239"/>
                  <a:pt x="1961862" y="1763264"/>
                  <a:pt x="1696945" y="1800225"/>
                </a:cubicBezTo>
                <a:cubicBezTo>
                  <a:pt x="1432028" y="1837186"/>
                  <a:pt x="1367970" y="1780294"/>
                  <a:pt x="1230981" y="1800225"/>
                </a:cubicBezTo>
                <a:cubicBezTo>
                  <a:pt x="1093992" y="1820156"/>
                  <a:pt x="884775" y="1810459"/>
                  <a:pt x="765016" y="1800225"/>
                </a:cubicBezTo>
                <a:cubicBezTo>
                  <a:pt x="645257" y="1789991"/>
                  <a:pt x="279195" y="1789590"/>
                  <a:pt x="0" y="1800225"/>
                </a:cubicBezTo>
                <a:cubicBezTo>
                  <a:pt x="-3124" y="1531063"/>
                  <a:pt x="-4682" y="1361839"/>
                  <a:pt x="0" y="1236155"/>
                </a:cubicBezTo>
                <a:cubicBezTo>
                  <a:pt x="4682" y="1110471"/>
                  <a:pt x="-6763" y="910151"/>
                  <a:pt x="0" y="672084"/>
                </a:cubicBezTo>
                <a:cubicBezTo>
                  <a:pt x="6763" y="434017"/>
                  <a:pt x="12865" y="182577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2634A08-092C-68DD-912D-58E5C670C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Habt ihr Fragen?</a:t>
            </a:r>
          </a:p>
        </p:txBody>
      </p:sp>
      <p:pic>
        <p:nvPicPr>
          <p:cNvPr id="15" name="Inhaltsplatzhalter 13">
            <a:extLst>
              <a:ext uri="{FF2B5EF4-FFF2-40B4-BE49-F238E27FC236}">
                <a16:creationId xmlns:a16="http://schemas.microsoft.com/office/drawing/2014/main" id="{09E6B64D-C682-A888-4C3D-5EA15C1F17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94" y="3832578"/>
            <a:ext cx="766798" cy="766798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A16848AE-3BD4-ABCF-0E25-F3314FEEEE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9" y="4329751"/>
            <a:ext cx="696621" cy="696621"/>
          </a:xfrm>
          <a:prstGeom prst="rect">
            <a:avLst/>
          </a:prstGeom>
        </p:spPr>
      </p:pic>
      <p:pic>
        <p:nvPicPr>
          <p:cNvPr id="18" name="Inhaltsplatzhalter 13">
            <a:extLst>
              <a:ext uri="{FF2B5EF4-FFF2-40B4-BE49-F238E27FC236}">
                <a16:creationId xmlns:a16="http://schemas.microsoft.com/office/drawing/2014/main" id="{FDD536E2-6637-61A9-FF94-D3FD279E6D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319">
            <a:off x="3898802" y="4093717"/>
            <a:ext cx="692219" cy="692219"/>
          </a:xfrm>
          <a:prstGeom prst="rect">
            <a:avLst/>
          </a:prstGeom>
        </p:spPr>
      </p:pic>
      <p:pic>
        <p:nvPicPr>
          <p:cNvPr id="19" name="Inhaltsplatzhalter 13">
            <a:extLst>
              <a:ext uri="{FF2B5EF4-FFF2-40B4-BE49-F238E27FC236}">
                <a16:creationId xmlns:a16="http://schemas.microsoft.com/office/drawing/2014/main" id="{E861B4FD-21F4-6785-405F-C9676B649D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23" y="2726404"/>
            <a:ext cx="675300" cy="675300"/>
          </a:xfrm>
          <a:prstGeom prst="rect">
            <a:avLst/>
          </a:prstGeom>
        </p:spPr>
      </p:pic>
      <p:pic>
        <p:nvPicPr>
          <p:cNvPr id="20" name="Inhaltsplatzhalter 13">
            <a:extLst>
              <a:ext uri="{FF2B5EF4-FFF2-40B4-BE49-F238E27FC236}">
                <a16:creationId xmlns:a16="http://schemas.microsoft.com/office/drawing/2014/main" id="{7050E77C-9DFA-4070-F4E0-47ABFD86F4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8" y="4439827"/>
            <a:ext cx="319097" cy="319097"/>
          </a:xfrm>
          <a:prstGeom prst="rect">
            <a:avLst/>
          </a:prstGeom>
        </p:spPr>
      </p:pic>
      <p:pic>
        <p:nvPicPr>
          <p:cNvPr id="21" name="Inhaltsplatzhalter 13">
            <a:extLst>
              <a:ext uri="{FF2B5EF4-FFF2-40B4-BE49-F238E27FC236}">
                <a16:creationId xmlns:a16="http://schemas.microsoft.com/office/drawing/2014/main" id="{5D90E167-9B02-8A94-E205-12530A8928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839">
            <a:off x="2294451" y="4369897"/>
            <a:ext cx="651082" cy="651082"/>
          </a:xfrm>
          <a:prstGeom prst="rect">
            <a:avLst/>
          </a:prstGeom>
        </p:spPr>
      </p:pic>
      <p:pic>
        <p:nvPicPr>
          <p:cNvPr id="22" name="Inhaltsplatzhalter 13">
            <a:extLst>
              <a:ext uri="{FF2B5EF4-FFF2-40B4-BE49-F238E27FC236}">
                <a16:creationId xmlns:a16="http://schemas.microsoft.com/office/drawing/2014/main" id="{3B71C963-4882-E754-1CF3-F8CED42B90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311">
            <a:off x="1015446" y="4636457"/>
            <a:ext cx="319097" cy="319097"/>
          </a:xfrm>
          <a:prstGeom prst="rect">
            <a:avLst/>
          </a:prstGeom>
        </p:spPr>
      </p:pic>
      <p:pic>
        <p:nvPicPr>
          <p:cNvPr id="23" name="Inhaltsplatzhalter 13">
            <a:extLst>
              <a:ext uri="{FF2B5EF4-FFF2-40B4-BE49-F238E27FC236}">
                <a16:creationId xmlns:a16="http://schemas.microsoft.com/office/drawing/2014/main" id="{A065D0D5-152E-3DE7-7B98-E9E4ED5268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242">
            <a:off x="7376315" y="4080940"/>
            <a:ext cx="319097" cy="319097"/>
          </a:xfrm>
          <a:prstGeom prst="rect">
            <a:avLst/>
          </a:prstGeom>
        </p:spPr>
      </p:pic>
      <p:pic>
        <p:nvPicPr>
          <p:cNvPr id="24" name="Inhaltsplatzhalter 13">
            <a:extLst>
              <a:ext uri="{FF2B5EF4-FFF2-40B4-BE49-F238E27FC236}">
                <a16:creationId xmlns:a16="http://schemas.microsoft.com/office/drawing/2014/main" id="{45AA0D1A-7F74-DA98-E630-02231D63C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3" y="3847896"/>
            <a:ext cx="590611" cy="590611"/>
          </a:xfrm>
          <a:prstGeom prst="rect">
            <a:avLst/>
          </a:prstGeom>
        </p:spPr>
      </p:pic>
      <p:pic>
        <p:nvPicPr>
          <p:cNvPr id="25" name="Inhaltsplatzhalter 13">
            <a:extLst>
              <a:ext uri="{FF2B5EF4-FFF2-40B4-BE49-F238E27FC236}">
                <a16:creationId xmlns:a16="http://schemas.microsoft.com/office/drawing/2014/main" id="{94C39240-4600-4F96-2B68-77F3064CA1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319">
            <a:off x="8533960" y="4433101"/>
            <a:ext cx="587459" cy="587459"/>
          </a:xfrm>
          <a:prstGeom prst="rect">
            <a:avLst/>
          </a:prstGeom>
        </p:spPr>
      </p:pic>
      <p:sp>
        <p:nvSpPr>
          <p:cNvPr id="26" name="Untertitel 2">
            <a:extLst>
              <a:ext uri="{FF2B5EF4-FFF2-40B4-BE49-F238E27FC236}">
                <a16:creationId xmlns:a16="http://schemas.microsoft.com/office/drawing/2014/main" id="{44892054-4326-78C2-6858-D13A4D1463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1636378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Herzlichen Dank für eure Zeit!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6706A1-711E-4944-2F52-9C0C9A5A86D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7" y="6113894"/>
            <a:ext cx="10214090" cy="6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freie Bild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5CCDDE7-222A-B3BD-8E0C-FC174C125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94966"/>
            <a:ext cx="1170000" cy="77233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71E35FC-57ED-2A6C-99D1-38CF3A24198B}"/>
              </a:ext>
            </a:extLst>
          </p:cNvPr>
          <p:cNvSpPr/>
          <p:nvPr userDrawn="1"/>
        </p:nvSpPr>
        <p:spPr>
          <a:xfrm>
            <a:off x="-114300" y="1628775"/>
            <a:ext cx="7650163" cy="1800225"/>
          </a:xfrm>
          <a:custGeom>
            <a:avLst/>
            <a:gdLst>
              <a:gd name="connsiteX0" fmla="*/ 0 w 7650163"/>
              <a:gd name="connsiteY0" fmla="*/ 0 h 1800225"/>
              <a:gd name="connsiteX1" fmla="*/ 542466 w 7650163"/>
              <a:gd name="connsiteY1" fmla="*/ 0 h 1800225"/>
              <a:gd name="connsiteX2" fmla="*/ 1314437 w 7650163"/>
              <a:gd name="connsiteY2" fmla="*/ 0 h 1800225"/>
              <a:gd name="connsiteX3" fmla="*/ 2162910 w 7650163"/>
              <a:gd name="connsiteY3" fmla="*/ 0 h 1800225"/>
              <a:gd name="connsiteX4" fmla="*/ 3011382 w 7650163"/>
              <a:gd name="connsiteY4" fmla="*/ 0 h 1800225"/>
              <a:gd name="connsiteX5" fmla="*/ 3859855 w 7650163"/>
              <a:gd name="connsiteY5" fmla="*/ 0 h 1800225"/>
              <a:gd name="connsiteX6" fmla="*/ 4555324 w 7650163"/>
              <a:gd name="connsiteY6" fmla="*/ 0 h 1800225"/>
              <a:gd name="connsiteX7" fmla="*/ 5403797 w 7650163"/>
              <a:gd name="connsiteY7" fmla="*/ 0 h 1800225"/>
              <a:gd name="connsiteX8" fmla="*/ 6252270 w 7650163"/>
              <a:gd name="connsiteY8" fmla="*/ 0 h 1800225"/>
              <a:gd name="connsiteX9" fmla="*/ 6718234 w 7650163"/>
              <a:gd name="connsiteY9" fmla="*/ 0 h 1800225"/>
              <a:gd name="connsiteX10" fmla="*/ 7650163 w 7650163"/>
              <a:gd name="connsiteY10" fmla="*/ 0 h 1800225"/>
              <a:gd name="connsiteX11" fmla="*/ 7650163 w 7650163"/>
              <a:gd name="connsiteY11" fmla="*/ 582073 h 1800225"/>
              <a:gd name="connsiteX12" fmla="*/ 7650163 w 7650163"/>
              <a:gd name="connsiteY12" fmla="*/ 1146143 h 1800225"/>
              <a:gd name="connsiteX13" fmla="*/ 7650163 w 7650163"/>
              <a:gd name="connsiteY13" fmla="*/ 1800225 h 1800225"/>
              <a:gd name="connsiteX14" fmla="*/ 6801690 w 7650163"/>
              <a:gd name="connsiteY14" fmla="*/ 1800225 h 1800225"/>
              <a:gd name="connsiteX15" fmla="*/ 6259224 w 7650163"/>
              <a:gd name="connsiteY15" fmla="*/ 1800225 h 1800225"/>
              <a:gd name="connsiteX16" fmla="*/ 5487253 w 7650163"/>
              <a:gd name="connsiteY16" fmla="*/ 1800225 h 1800225"/>
              <a:gd name="connsiteX17" fmla="*/ 4791784 w 7650163"/>
              <a:gd name="connsiteY17" fmla="*/ 1800225 h 1800225"/>
              <a:gd name="connsiteX18" fmla="*/ 4249318 w 7650163"/>
              <a:gd name="connsiteY18" fmla="*/ 1800225 h 1800225"/>
              <a:gd name="connsiteX19" fmla="*/ 3553848 w 7650163"/>
              <a:gd name="connsiteY19" fmla="*/ 1800225 h 1800225"/>
              <a:gd name="connsiteX20" fmla="*/ 3011382 w 7650163"/>
              <a:gd name="connsiteY20" fmla="*/ 1800225 h 1800225"/>
              <a:gd name="connsiteX21" fmla="*/ 2392415 w 7650163"/>
              <a:gd name="connsiteY21" fmla="*/ 1800225 h 1800225"/>
              <a:gd name="connsiteX22" fmla="*/ 1926450 w 7650163"/>
              <a:gd name="connsiteY22" fmla="*/ 1800225 h 1800225"/>
              <a:gd name="connsiteX23" fmla="*/ 1383984 w 7650163"/>
              <a:gd name="connsiteY23" fmla="*/ 1800225 h 1800225"/>
              <a:gd name="connsiteX24" fmla="*/ 0 w 7650163"/>
              <a:gd name="connsiteY24" fmla="*/ 1800225 h 1800225"/>
              <a:gd name="connsiteX25" fmla="*/ 0 w 7650163"/>
              <a:gd name="connsiteY25" fmla="*/ 1200150 h 1800225"/>
              <a:gd name="connsiteX26" fmla="*/ 0 w 7650163"/>
              <a:gd name="connsiteY26" fmla="*/ 636080 h 1800225"/>
              <a:gd name="connsiteX27" fmla="*/ 0 w 7650163"/>
              <a:gd name="connsiteY27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50163" h="1800225" fill="none" extrusionOk="0">
                <a:moveTo>
                  <a:pt x="0" y="0"/>
                </a:moveTo>
                <a:cubicBezTo>
                  <a:pt x="236980" y="16184"/>
                  <a:pt x="374730" y="1179"/>
                  <a:pt x="542466" y="0"/>
                </a:cubicBezTo>
                <a:cubicBezTo>
                  <a:pt x="710202" y="-1179"/>
                  <a:pt x="1027599" y="35723"/>
                  <a:pt x="1314437" y="0"/>
                </a:cubicBezTo>
                <a:cubicBezTo>
                  <a:pt x="1601275" y="-35723"/>
                  <a:pt x="1891541" y="-29839"/>
                  <a:pt x="2162910" y="0"/>
                </a:cubicBezTo>
                <a:cubicBezTo>
                  <a:pt x="2434279" y="29839"/>
                  <a:pt x="2838116" y="37486"/>
                  <a:pt x="3011382" y="0"/>
                </a:cubicBezTo>
                <a:cubicBezTo>
                  <a:pt x="3184648" y="-37486"/>
                  <a:pt x="3636770" y="-37911"/>
                  <a:pt x="3859855" y="0"/>
                </a:cubicBezTo>
                <a:cubicBezTo>
                  <a:pt x="4082940" y="37911"/>
                  <a:pt x="4208983" y="24968"/>
                  <a:pt x="4555324" y="0"/>
                </a:cubicBezTo>
                <a:cubicBezTo>
                  <a:pt x="4901665" y="-24968"/>
                  <a:pt x="5007400" y="-18356"/>
                  <a:pt x="5403797" y="0"/>
                </a:cubicBezTo>
                <a:cubicBezTo>
                  <a:pt x="5800194" y="18356"/>
                  <a:pt x="5872737" y="14081"/>
                  <a:pt x="6252270" y="0"/>
                </a:cubicBezTo>
                <a:cubicBezTo>
                  <a:pt x="6631803" y="-14081"/>
                  <a:pt x="6529796" y="10134"/>
                  <a:pt x="6718234" y="0"/>
                </a:cubicBezTo>
                <a:cubicBezTo>
                  <a:pt x="6906672" y="-10134"/>
                  <a:pt x="7252187" y="-33865"/>
                  <a:pt x="7650163" y="0"/>
                </a:cubicBezTo>
                <a:cubicBezTo>
                  <a:pt x="7659575" y="234796"/>
                  <a:pt x="7661844" y="308541"/>
                  <a:pt x="7650163" y="582073"/>
                </a:cubicBezTo>
                <a:cubicBezTo>
                  <a:pt x="7638482" y="855605"/>
                  <a:pt x="7639485" y="946081"/>
                  <a:pt x="7650163" y="1146143"/>
                </a:cubicBezTo>
                <a:cubicBezTo>
                  <a:pt x="7660842" y="1346205"/>
                  <a:pt x="7633169" y="1612751"/>
                  <a:pt x="7650163" y="1800225"/>
                </a:cubicBezTo>
                <a:cubicBezTo>
                  <a:pt x="7366833" y="1763592"/>
                  <a:pt x="7083623" y="1803883"/>
                  <a:pt x="6801690" y="1800225"/>
                </a:cubicBezTo>
                <a:cubicBezTo>
                  <a:pt x="6519757" y="1796567"/>
                  <a:pt x="6463334" y="1803717"/>
                  <a:pt x="6259224" y="1800225"/>
                </a:cubicBezTo>
                <a:cubicBezTo>
                  <a:pt x="6055114" y="1796733"/>
                  <a:pt x="5715908" y="1814965"/>
                  <a:pt x="5487253" y="1800225"/>
                </a:cubicBezTo>
                <a:cubicBezTo>
                  <a:pt x="5258598" y="1785485"/>
                  <a:pt x="5084012" y="1830422"/>
                  <a:pt x="4791784" y="1800225"/>
                </a:cubicBezTo>
                <a:cubicBezTo>
                  <a:pt x="4499556" y="1770028"/>
                  <a:pt x="4484667" y="1799405"/>
                  <a:pt x="4249318" y="1800225"/>
                </a:cubicBezTo>
                <a:cubicBezTo>
                  <a:pt x="4013969" y="1801045"/>
                  <a:pt x="3704753" y="1773919"/>
                  <a:pt x="3553848" y="1800225"/>
                </a:cubicBezTo>
                <a:cubicBezTo>
                  <a:pt x="3402943" y="1826532"/>
                  <a:pt x="3257784" y="1797038"/>
                  <a:pt x="3011382" y="1800225"/>
                </a:cubicBezTo>
                <a:cubicBezTo>
                  <a:pt x="2764980" y="1803412"/>
                  <a:pt x="2545893" y="1808406"/>
                  <a:pt x="2392415" y="1800225"/>
                </a:cubicBezTo>
                <a:cubicBezTo>
                  <a:pt x="2238937" y="1792044"/>
                  <a:pt x="2106624" y="1810746"/>
                  <a:pt x="1926450" y="1800225"/>
                </a:cubicBezTo>
                <a:cubicBezTo>
                  <a:pt x="1746276" y="1789704"/>
                  <a:pt x="1586859" y="1789182"/>
                  <a:pt x="1383984" y="1800225"/>
                </a:cubicBezTo>
                <a:cubicBezTo>
                  <a:pt x="1181109" y="1811268"/>
                  <a:pt x="630263" y="1854085"/>
                  <a:pt x="0" y="1800225"/>
                </a:cubicBezTo>
                <a:cubicBezTo>
                  <a:pt x="-5678" y="1672145"/>
                  <a:pt x="-545" y="1423039"/>
                  <a:pt x="0" y="1200150"/>
                </a:cubicBezTo>
                <a:cubicBezTo>
                  <a:pt x="545" y="977262"/>
                  <a:pt x="19793" y="843717"/>
                  <a:pt x="0" y="636080"/>
                </a:cubicBezTo>
                <a:cubicBezTo>
                  <a:pt x="-19793" y="428443"/>
                  <a:pt x="7218" y="266569"/>
                  <a:pt x="0" y="0"/>
                </a:cubicBezTo>
                <a:close/>
              </a:path>
              <a:path w="7650163" h="180022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80105" y="126727"/>
                  <a:pt x="7625904" y="376809"/>
                  <a:pt x="7650163" y="600075"/>
                </a:cubicBezTo>
                <a:cubicBezTo>
                  <a:pt x="7674422" y="823342"/>
                  <a:pt x="7645903" y="906303"/>
                  <a:pt x="7650163" y="1182148"/>
                </a:cubicBezTo>
                <a:cubicBezTo>
                  <a:pt x="7654423" y="1457993"/>
                  <a:pt x="7631377" y="1605272"/>
                  <a:pt x="7650163" y="1800225"/>
                </a:cubicBezTo>
                <a:cubicBezTo>
                  <a:pt x="7443666" y="1794851"/>
                  <a:pt x="7144866" y="1781868"/>
                  <a:pt x="6954694" y="1800225"/>
                </a:cubicBezTo>
                <a:cubicBezTo>
                  <a:pt x="6764522" y="1818582"/>
                  <a:pt x="6528112" y="1817159"/>
                  <a:pt x="6259224" y="1800225"/>
                </a:cubicBezTo>
                <a:cubicBezTo>
                  <a:pt x="5990336" y="1783292"/>
                  <a:pt x="5679797" y="1769773"/>
                  <a:pt x="5410752" y="1800225"/>
                </a:cubicBezTo>
                <a:cubicBezTo>
                  <a:pt x="5141707" y="1830677"/>
                  <a:pt x="4950661" y="1778480"/>
                  <a:pt x="4638781" y="1800225"/>
                </a:cubicBezTo>
                <a:cubicBezTo>
                  <a:pt x="4326901" y="1821970"/>
                  <a:pt x="4329059" y="1779737"/>
                  <a:pt x="4096315" y="1800225"/>
                </a:cubicBezTo>
                <a:cubicBezTo>
                  <a:pt x="3863571" y="1820713"/>
                  <a:pt x="3736708" y="1819684"/>
                  <a:pt x="3630350" y="1800225"/>
                </a:cubicBezTo>
                <a:cubicBezTo>
                  <a:pt x="3523992" y="1780766"/>
                  <a:pt x="3249591" y="1834881"/>
                  <a:pt x="2934881" y="1800225"/>
                </a:cubicBezTo>
                <a:cubicBezTo>
                  <a:pt x="2620171" y="1765569"/>
                  <a:pt x="2669810" y="1786211"/>
                  <a:pt x="2468916" y="1800225"/>
                </a:cubicBezTo>
                <a:cubicBezTo>
                  <a:pt x="2268023" y="1814239"/>
                  <a:pt x="1961862" y="1763264"/>
                  <a:pt x="1696945" y="1800225"/>
                </a:cubicBezTo>
                <a:cubicBezTo>
                  <a:pt x="1432028" y="1837186"/>
                  <a:pt x="1367970" y="1780294"/>
                  <a:pt x="1230981" y="1800225"/>
                </a:cubicBezTo>
                <a:cubicBezTo>
                  <a:pt x="1093992" y="1820156"/>
                  <a:pt x="884775" y="1810459"/>
                  <a:pt x="765016" y="1800225"/>
                </a:cubicBezTo>
                <a:cubicBezTo>
                  <a:pt x="645257" y="1789991"/>
                  <a:pt x="279195" y="1789590"/>
                  <a:pt x="0" y="1800225"/>
                </a:cubicBezTo>
                <a:cubicBezTo>
                  <a:pt x="-3124" y="1531063"/>
                  <a:pt x="-4682" y="1361839"/>
                  <a:pt x="0" y="1236155"/>
                </a:cubicBezTo>
                <a:cubicBezTo>
                  <a:pt x="4682" y="1110471"/>
                  <a:pt x="-6763" y="910151"/>
                  <a:pt x="0" y="672084"/>
                </a:cubicBezTo>
                <a:cubicBezTo>
                  <a:pt x="6763" y="434017"/>
                  <a:pt x="12865" y="182577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2634A08-092C-68DD-912D-58E5C670C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Habt ihr Fragen?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44892054-4326-78C2-6858-D13A4D1463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1636378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Herzlichen Dank für eure Zeit!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6706A1-711E-4944-2F52-9C0C9A5A8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7" y="6113894"/>
            <a:ext cx="10214090" cy="6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nkel -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A8227E0-1394-85A0-F60D-C86FF687018F}"/>
              </a:ext>
            </a:extLst>
          </p:cNvPr>
          <p:cNvSpPr/>
          <p:nvPr userDrawn="1"/>
        </p:nvSpPr>
        <p:spPr>
          <a:xfrm>
            <a:off x="-83819" y="2649537"/>
            <a:ext cx="7650163" cy="2122485"/>
          </a:xfrm>
          <a:custGeom>
            <a:avLst/>
            <a:gdLst>
              <a:gd name="connsiteX0" fmla="*/ 0 w 7650163"/>
              <a:gd name="connsiteY0" fmla="*/ 0 h 2122485"/>
              <a:gd name="connsiteX1" fmla="*/ 771971 w 7650163"/>
              <a:gd name="connsiteY1" fmla="*/ 0 h 2122485"/>
              <a:gd name="connsiteX2" fmla="*/ 1620444 w 7650163"/>
              <a:gd name="connsiteY2" fmla="*/ 0 h 2122485"/>
              <a:gd name="connsiteX3" fmla="*/ 2468916 w 7650163"/>
              <a:gd name="connsiteY3" fmla="*/ 0 h 2122485"/>
              <a:gd name="connsiteX4" fmla="*/ 3164386 w 7650163"/>
              <a:gd name="connsiteY4" fmla="*/ 0 h 2122485"/>
              <a:gd name="connsiteX5" fmla="*/ 4012858 w 7650163"/>
              <a:gd name="connsiteY5" fmla="*/ 0 h 2122485"/>
              <a:gd name="connsiteX6" fmla="*/ 4861331 w 7650163"/>
              <a:gd name="connsiteY6" fmla="*/ 0 h 2122485"/>
              <a:gd name="connsiteX7" fmla="*/ 5327295 w 7650163"/>
              <a:gd name="connsiteY7" fmla="*/ 0 h 2122485"/>
              <a:gd name="connsiteX8" fmla="*/ 5946263 w 7650163"/>
              <a:gd name="connsiteY8" fmla="*/ 0 h 2122485"/>
              <a:gd name="connsiteX9" fmla="*/ 6565231 w 7650163"/>
              <a:gd name="connsiteY9" fmla="*/ 0 h 2122485"/>
              <a:gd name="connsiteX10" fmla="*/ 7650163 w 7650163"/>
              <a:gd name="connsiteY10" fmla="*/ 0 h 2122485"/>
              <a:gd name="connsiteX11" fmla="*/ 7650163 w 7650163"/>
              <a:gd name="connsiteY11" fmla="*/ 573071 h 2122485"/>
              <a:gd name="connsiteX12" fmla="*/ 7650163 w 7650163"/>
              <a:gd name="connsiteY12" fmla="*/ 1146142 h 2122485"/>
              <a:gd name="connsiteX13" fmla="*/ 7650163 w 7650163"/>
              <a:gd name="connsiteY13" fmla="*/ 2122485 h 2122485"/>
              <a:gd name="connsiteX14" fmla="*/ 7031195 w 7650163"/>
              <a:gd name="connsiteY14" fmla="*/ 2122485 h 2122485"/>
              <a:gd name="connsiteX15" fmla="*/ 6335726 w 7650163"/>
              <a:gd name="connsiteY15" fmla="*/ 2122485 h 2122485"/>
              <a:gd name="connsiteX16" fmla="*/ 5793260 w 7650163"/>
              <a:gd name="connsiteY16" fmla="*/ 2122485 h 2122485"/>
              <a:gd name="connsiteX17" fmla="*/ 5097790 w 7650163"/>
              <a:gd name="connsiteY17" fmla="*/ 2122485 h 2122485"/>
              <a:gd name="connsiteX18" fmla="*/ 4555324 w 7650163"/>
              <a:gd name="connsiteY18" fmla="*/ 2122485 h 2122485"/>
              <a:gd name="connsiteX19" fmla="*/ 3936357 w 7650163"/>
              <a:gd name="connsiteY19" fmla="*/ 2122485 h 2122485"/>
              <a:gd name="connsiteX20" fmla="*/ 3470392 w 7650163"/>
              <a:gd name="connsiteY20" fmla="*/ 2122485 h 2122485"/>
              <a:gd name="connsiteX21" fmla="*/ 2927926 w 7650163"/>
              <a:gd name="connsiteY21" fmla="*/ 2122485 h 2122485"/>
              <a:gd name="connsiteX22" fmla="*/ 2079453 w 7650163"/>
              <a:gd name="connsiteY22" fmla="*/ 2122485 h 2122485"/>
              <a:gd name="connsiteX23" fmla="*/ 1383984 w 7650163"/>
              <a:gd name="connsiteY23" fmla="*/ 2122485 h 2122485"/>
              <a:gd name="connsiteX24" fmla="*/ 612013 w 7650163"/>
              <a:gd name="connsiteY24" fmla="*/ 2122485 h 2122485"/>
              <a:gd name="connsiteX25" fmla="*/ 0 w 7650163"/>
              <a:gd name="connsiteY25" fmla="*/ 2122485 h 2122485"/>
              <a:gd name="connsiteX26" fmla="*/ 0 w 7650163"/>
              <a:gd name="connsiteY26" fmla="*/ 1549414 h 2122485"/>
              <a:gd name="connsiteX27" fmla="*/ 0 w 7650163"/>
              <a:gd name="connsiteY27" fmla="*/ 1061243 h 2122485"/>
              <a:gd name="connsiteX28" fmla="*/ 0 w 7650163"/>
              <a:gd name="connsiteY28" fmla="*/ 488172 h 2122485"/>
              <a:gd name="connsiteX29" fmla="*/ 0 w 7650163"/>
              <a:gd name="connsiteY29" fmla="*/ 0 h 212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50163" h="2122485" fill="none" extrusionOk="0">
                <a:moveTo>
                  <a:pt x="0" y="0"/>
                </a:moveTo>
                <a:cubicBezTo>
                  <a:pt x="214022" y="34664"/>
                  <a:pt x="449151" y="22407"/>
                  <a:pt x="771971" y="0"/>
                </a:cubicBezTo>
                <a:cubicBezTo>
                  <a:pt x="1094791" y="-22407"/>
                  <a:pt x="1444028" y="34309"/>
                  <a:pt x="1620444" y="0"/>
                </a:cubicBezTo>
                <a:cubicBezTo>
                  <a:pt x="1796860" y="-34309"/>
                  <a:pt x="2249387" y="-33027"/>
                  <a:pt x="2468916" y="0"/>
                </a:cubicBezTo>
                <a:cubicBezTo>
                  <a:pt x="2688445" y="33027"/>
                  <a:pt x="3022045" y="22260"/>
                  <a:pt x="3164386" y="0"/>
                </a:cubicBezTo>
                <a:cubicBezTo>
                  <a:pt x="3306727" y="-22260"/>
                  <a:pt x="3617858" y="-15531"/>
                  <a:pt x="4012858" y="0"/>
                </a:cubicBezTo>
                <a:cubicBezTo>
                  <a:pt x="4407858" y="15531"/>
                  <a:pt x="4481798" y="14081"/>
                  <a:pt x="4861331" y="0"/>
                </a:cubicBezTo>
                <a:cubicBezTo>
                  <a:pt x="5240864" y="-14081"/>
                  <a:pt x="5138857" y="10134"/>
                  <a:pt x="5327295" y="0"/>
                </a:cubicBezTo>
                <a:cubicBezTo>
                  <a:pt x="5515733" y="-10134"/>
                  <a:pt x="5795593" y="13759"/>
                  <a:pt x="5946263" y="0"/>
                </a:cubicBezTo>
                <a:cubicBezTo>
                  <a:pt x="6096933" y="-13759"/>
                  <a:pt x="6362708" y="25534"/>
                  <a:pt x="6565231" y="0"/>
                </a:cubicBezTo>
                <a:cubicBezTo>
                  <a:pt x="6767754" y="-25534"/>
                  <a:pt x="7291882" y="-24430"/>
                  <a:pt x="7650163" y="0"/>
                </a:cubicBezTo>
                <a:cubicBezTo>
                  <a:pt x="7642311" y="169826"/>
                  <a:pt x="7621615" y="390022"/>
                  <a:pt x="7650163" y="573071"/>
                </a:cubicBezTo>
                <a:cubicBezTo>
                  <a:pt x="7678711" y="756120"/>
                  <a:pt x="7664429" y="999081"/>
                  <a:pt x="7650163" y="1146142"/>
                </a:cubicBezTo>
                <a:cubicBezTo>
                  <a:pt x="7635897" y="1293203"/>
                  <a:pt x="7626940" y="1856492"/>
                  <a:pt x="7650163" y="2122485"/>
                </a:cubicBezTo>
                <a:cubicBezTo>
                  <a:pt x="7453438" y="2113889"/>
                  <a:pt x="7242052" y="2137085"/>
                  <a:pt x="7031195" y="2122485"/>
                </a:cubicBezTo>
                <a:cubicBezTo>
                  <a:pt x="6820338" y="2107885"/>
                  <a:pt x="6627954" y="2152682"/>
                  <a:pt x="6335726" y="2122485"/>
                </a:cubicBezTo>
                <a:cubicBezTo>
                  <a:pt x="6043498" y="2092288"/>
                  <a:pt x="6028609" y="2121665"/>
                  <a:pt x="5793260" y="2122485"/>
                </a:cubicBezTo>
                <a:cubicBezTo>
                  <a:pt x="5557911" y="2123305"/>
                  <a:pt x="5248695" y="2096179"/>
                  <a:pt x="5097790" y="2122485"/>
                </a:cubicBezTo>
                <a:cubicBezTo>
                  <a:pt x="4946885" y="2148792"/>
                  <a:pt x="4801726" y="2119298"/>
                  <a:pt x="4555324" y="2122485"/>
                </a:cubicBezTo>
                <a:cubicBezTo>
                  <a:pt x="4308922" y="2125672"/>
                  <a:pt x="4089835" y="2130666"/>
                  <a:pt x="3936357" y="2122485"/>
                </a:cubicBezTo>
                <a:cubicBezTo>
                  <a:pt x="3782879" y="2114304"/>
                  <a:pt x="3650566" y="2133006"/>
                  <a:pt x="3470392" y="2122485"/>
                </a:cubicBezTo>
                <a:cubicBezTo>
                  <a:pt x="3290218" y="2111964"/>
                  <a:pt x="3130801" y="2111442"/>
                  <a:pt x="2927926" y="2122485"/>
                </a:cubicBezTo>
                <a:cubicBezTo>
                  <a:pt x="2725051" y="2133528"/>
                  <a:pt x="2342306" y="2128016"/>
                  <a:pt x="2079453" y="2122485"/>
                </a:cubicBezTo>
                <a:cubicBezTo>
                  <a:pt x="1816600" y="2116954"/>
                  <a:pt x="1669583" y="2127575"/>
                  <a:pt x="1383984" y="2122485"/>
                </a:cubicBezTo>
                <a:cubicBezTo>
                  <a:pt x="1098385" y="2117395"/>
                  <a:pt x="867452" y="2152869"/>
                  <a:pt x="612013" y="2122485"/>
                </a:cubicBezTo>
                <a:cubicBezTo>
                  <a:pt x="356574" y="2092101"/>
                  <a:pt x="279095" y="2097611"/>
                  <a:pt x="0" y="2122485"/>
                </a:cubicBezTo>
                <a:cubicBezTo>
                  <a:pt x="-9516" y="1914637"/>
                  <a:pt x="28202" y="1725180"/>
                  <a:pt x="0" y="1549414"/>
                </a:cubicBezTo>
                <a:cubicBezTo>
                  <a:pt x="-28202" y="1373648"/>
                  <a:pt x="-11650" y="1225181"/>
                  <a:pt x="0" y="1061243"/>
                </a:cubicBezTo>
                <a:cubicBezTo>
                  <a:pt x="11650" y="897305"/>
                  <a:pt x="-7718" y="671024"/>
                  <a:pt x="0" y="488172"/>
                </a:cubicBezTo>
                <a:cubicBezTo>
                  <a:pt x="7718" y="305320"/>
                  <a:pt x="-19775" y="118197"/>
                  <a:pt x="0" y="0"/>
                </a:cubicBezTo>
                <a:close/>
              </a:path>
              <a:path w="7650163" h="212248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40222" y="259654"/>
                  <a:pt x="7630053" y="299536"/>
                  <a:pt x="7650163" y="530621"/>
                </a:cubicBezTo>
                <a:cubicBezTo>
                  <a:pt x="7670273" y="761706"/>
                  <a:pt x="7647934" y="883409"/>
                  <a:pt x="7650163" y="1040018"/>
                </a:cubicBezTo>
                <a:cubicBezTo>
                  <a:pt x="7652392" y="1196627"/>
                  <a:pt x="7629181" y="1407572"/>
                  <a:pt x="7650163" y="1528189"/>
                </a:cubicBezTo>
                <a:cubicBezTo>
                  <a:pt x="7671145" y="1648806"/>
                  <a:pt x="7662154" y="1878381"/>
                  <a:pt x="7650163" y="2122485"/>
                </a:cubicBezTo>
                <a:cubicBezTo>
                  <a:pt x="7508834" y="2107172"/>
                  <a:pt x="7330289" y="2139754"/>
                  <a:pt x="7107697" y="2122485"/>
                </a:cubicBezTo>
                <a:cubicBezTo>
                  <a:pt x="6885105" y="2105216"/>
                  <a:pt x="6533308" y="2093852"/>
                  <a:pt x="6259224" y="2122485"/>
                </a:cubicBezTo>
                <a:cubicBezTo>
                  <a:pt x="5985140" y="2151118"/>
                  <a:pt x="5799133" y="2100740"/>
                  <a:pt x="5487253" y="2122485"/>
                </a:cubicBezTo>
                <a:cubicBezTo>
                  <a:pt x="5175373" y="2144230"/>
                  <a:pt x="5177531" y="2101997"/>
                  <a:pt x="4944787" y="2122485"/>
                </a:cubicBezTo>
                <a:cubicBezTo>
                  <a:pt x="4712043" y="2142973"/>
                  <a:pt x="4582624" y="2135790"/>
                  <a:pt x="4478823" y="2122485"/>
                </a:cubicBezTo>
                <a:cubicBezTo>
                  <a:pt x="4375022" y="2109180"/>
                  <a:pt x="4102291" y="2088920"/>
                  <a:pt x="3783353" y="2122485"/>
                </a:cubicBezTo>
                <a:cubicBezTo>
                  <a:pt x="3464415" y="2156051"/>
                  <a:pt x="3515826" y="2099831"/>
                  <a:pt x="3317389" y="2122485"/>
                </a:cubicBezTo>
                <a:cubicBezTo>
                  <a:pt x="3118952" y="2145139"/>
                  <a:pt x="2810335" y="2085524"/>
                  <a:pt x="2545418" y="2122485"/>
                </a:cubicBezTo>
                <a:cubicBezTo>
                  <a:pt x="2280501" y="2159446"/>
                  <a:pt x="2219782" y="2107402"/>
                  <a:pt x="2079453" y="2122485"/>
                </a:cubicBezTo>
                <a:cubicBezTo>
                  <a:pt x="1939125" y="2137568"/>
                  <a:pt x="1733117" y="2129703"/>
                  <a:pt x="1613489" y="2122485"/>
                </a:cubicBezTo>
                <a:cubicBezTo>
                  <a:pt x="1493861" y="2115267"/>
                  <a:pt x="1061752" y="2140083"/>
                  <a:pt x="765016" y="2122485"/>
                </a:cubicBezTo>
                <a:cubicBezTo>
                  <a:pt x="468280" y="2104887"/>
                  <a:pt x="222547" y="2104180"/>
                  <a:pt x="0" y="2122485"/>
                </a:cubicBezTo>
                <a:cubicBezTo>
                  <a:pt x="-3490" y="2014886"/>
                  <a:pt x="-15491" y="1829026"/>
                  <a:pt x="0" y="1591864"/>
                </a:cubicBezTo>
                <a:cubicBezTo>
                  <a:pt x="15491" y="1354702"/>
                  <a:pt x="-10314" y="1311632"/>
                  <a:pt x="0" y="1124917"/>
                </a:cubicBezTo>
                <a:cubicBezTo>
                  <a:pt x="10314" y="938202"/>
                  <a:pt x="-7340" y="760442"/>
                  <a:pt x="0" y="636746"/>
                </a:cubicBezTo>
                <a:cubicBezTo>
                  <a:pt x="7340" y="513050"/>
                  <a:pt x="-26872" y="302523"/>
                  <a:pt x="0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01A1E-6041-C170-23E5-3F44DA91C8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805D55-75E4-ECC2-EF24-621AA08488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3428999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63A7D2E-F530-6BD5-6B36-64C3A4FBA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4347365"/>
            <a:ext cx="7200900" cy="424657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Ort, Datum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70396D1-A964-A1F4-B3A8-B80E956EE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504308" y="6170309"/>
            <a:ext cx="1080279" cy="29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Bildquelle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E095CD-C3D2-664C-7A62-47D8678DC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141" y="57411"/>
            <a:ext cx="3289769" cy="10122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97C419F-72E5-2289-B90F-C86D5A699ECB}"/>
              </a:ext>
            </a:extLst>
          </p:cNvPr>
          <p:cNvSpPr txBox="1"/>
          <p:nvPr userDrawn="1"/>
        </p:nvSpPr>
        <p:spPr>
          <a:xfrm>
            <a:off x="3032605" y="6900761"/>
            <a:ext cx="7940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299692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75EFE94-EEBD-EABE-C3DD-4BFF96453689}"/>
              </a:ext>
            </a:extLst>
          </p:cNvPr>
          <p:cNvSpPr/>
          <p:nvPr userDrawn="1"/>
        </p:nvSpPr>
        <p:spPr>
          <a:xfrm>
            <a:off x="-114299" y="2649537"/>
            <a:ext cx="7650163" cy="2122485"/>
          </a:xfrm>
          <a:custGeom>
            <a:avLst/>
            <a:gdLst>
              <a:gd name="connsiteX0" fmla="*/ 0 w 7650163"/>
              <a:gd name="connsiteY0" fmla="*/ 0 h 2122485"/>
              <a:gd name="connsiteX1" fmla="*/ 771971 w 7650163"/>
              <a:gd name="connsiteY1" fmla="*/ 0 h 2122485"/>
              <a:gd name="connsiteX2" fmla="*/ 1620444 w 7650163"/>
              <a:gd name="connsiteY2" fmla="*/ 0 h 2122485"/>
              <a:gd name="connsiteX3" fmla="*/ 2468916 w 7650163"/>
              <a:gd name="connsiteY3" fmla="*/ 0 h 2122485"/>
              <a:gd name="connsiteX4" fmla="*/ 3164386 w 7650163"/>
              <a:gd name="connsiteY4" fmla="*/ 0 h 2122485"/>
              <a:gd name="connsiteX5" fmla="*/ 4012858 w 7650163"/>
              <a:gd name="connsiteY5" fmla="*/ 0 h 2122485"/>
              <a:gd name="connsiteX6" fmla="*/ 4861331 w 7650163"/>
              <a:gd name="connsiteY6" fmla="*/ 0 h 2122485"/>
              <a:gd name="connsiteX7" fmla="*/ 5327295 w 7650163"/>
              <a:gd name="connsiteY7" fmla="*/ 0 h 2122485"/>
              <a:gd name="connsiteX8" fmla="*/ 5946263 w 7650163"/>
              <a:gd name="connsiteY8" fmla="*/ 0 h 2122485"/>
              <a:gd name="connsiteX9" fmla="*/ 6565231 w 7650163"/>
              <a:gd name="connsiteY9" fmla="*/ 0 h 2122485"/>
              <a:gd name="connsiteX10" fmla="*/ 7650163 w 7650163"/>
              <a:gd name="connsiteY10" fmla="*/ 0 h 2122485"/>
              <a:gd name="connsiteX11" fmla="*/ 7650163 w 7650163"/>
              <a:gd name="connsiteY11" fmla="*/ 573071 h 2122485"/>
              <a:gd name="connsiteX12" fmla="*/ 7650163 w 7650163"/>
              <a:gd name="connsiteY12" fmla="*/ 1146142 h 2122485"/>
              <a:gd name="connsiteX13" fmla="*/ 7650163 w 7650163"/>
              <a:gd name="connsiteY13" fmla="*/ 2122485 h 2122485"/>
              <a:gd name="connsiteX14" fmla="*/ 7031195 w 7650163"/>
              <a:gd name="connsiteY14" fmla="*/ 2122485 h 2122485"/>
              <a:gd name="connsiteX15" fmla="*/ 6335726 w 7650163"/>
              <a:gd name="connsiteY15" fmla="*/ 2122485 h 2122485"/>
              <a:gd name="connsiteX16" fmla="*/ 5793260 w 7650163"/>
              <a:gd name="connsiteY16" fmla="*/ 2122485 h 2122485"/>
              <a:gd name="connsiteX17" fmla="*/ 5097790 w 7650163"/>
              <a:gd name="connsiteY17" fmla="*/ 2122485 h 2122485"/>
              <a:gd name="connsiteX18" fmla="*/ 4555324 w 7650163"/>
              <a:gd name="connsiteY18" fmla="*/ 2122485 h 2122485"/>
              <a:gd name="connsiteX19" fmla="*/ 3936357 w 7650163"/>
              <a:gd name="connsiteY19" fmla="*/ 2122485 h 2122485"/>
              <a:gd name="connsiteX20" fmla="*/ 3470392 w 7650163"/>
              <a:gd name="connsiteY20" fmla="*/ 2122485 h 2122485"/>
              <a:gd name="connsiteX21" fmla="*/ 2927926 w 7650163"/>
              <a:gd name="connsiteY21" fmla="*/ 2122485 h 2122485"/>
              <a:gd name="connsiteX22" fmla="*/ 2079453 w 7650163"/>
              <a:gd name="connsiteY22" fmla="*/ 2122485 h 2122485"/>
              <a:gd name="connsiteX23" fmla="*/ 1383984 w 7650163"/>
              <a:gd name="connsiteY23" fmla="*/ 2122485 h 2122485"/>
              <a:gd name="connsiteX24" fmla="*/ 612013 w 7650163"/>
              <a:gd name="connsiteY24" fmla="*/ 2122485 h 2122485"/>
              <a:gd name="connsiteX25" fmla="*/ 0 w 7650163"/>
              <a:gd name="connsiteY25" fmla="*/ 2122485 h 2122485"/>
              <a:gd name="connsiteX26" fmla="*/ 0 w 7650163"/>
              <a:gd name="connsiteY26" fmla="*/ 1549414 h 2122485"/>
              <a:gd name="connsiteX27" fmla="*/ 0 w 7650163"/>
              <a:gd name="connsiteY27" fmla="*/ 1061243 h 2122485"/>
              <a:gd name="connsiteX28" fmla="*/ 0 w 7650163"/>
              <a:gd name="connsiteY28" fmla="*/ 488172 h 2122485"/>
              <a:gd name="connsiteX29" fmla="*/ 0 w 7650163"/>
              <a:gd name="connsiteY29" fmla="*/ 0 h 212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50163" h="2122485" fill="none" extrusionOk="0">
                <a:moveTo>
                  <a:pt x="0" y="0"/>
                </a:moveTo>
                <a:cubicBezTo>
                  <a:pt x="214022" y="34664"/>
                  <a:pt x="449151" y="22407"/>
                  <a:pt x="771971" y="0"/>
                </a:cubicBezTo>
                <a:cubicBezTo>
                  <a:pt x="1094791" y="-22407"/>
                  <a:pt x="1444028" y="34309"/>
                  <a:pt x="1620444" y="0"/>
                </a:cubicBezTo>
                <a:cubicBezTo>
                  <a:pt x="1796860" y="-34309"/>
                  <a:pt x="2249387" y="-33027"/>
                  <a:pt x="2468916" y="0"/>
                </a:cubicBezTo>
                <a:cubicBezTo>
                  <a:pt x="2688445" y="33027"/>
                  <a:pt x="3022045" y="22260"/>
                  <a:pt x="3164386" y="0"/>
                </a:cubicBezTo>
                <a:cubicBezTo>
                  <a:pt x="3306727" y="-22260"/>
                  <a:pt x="3617858" y="-15531"/>
                  <a:pt x="4012858" y="0"/>
                </a:cubicBezTo>
                <a:cubicBezTo>
                  <a:pt x="4407858" y="15531"/>
                  <a:pt x="4481798" y="14081"/>
                  <a:pt x="4861331" y="0"/>
                </a:cubicBezTo>
                <a:cubicBezTo>
                  <a:pt x="5240864" y="-14081"/>
                  <a:pt x="5138857" y="10134"/>
                  <a:pt x="5327295" y="0"/>
                </a:cubicBezTo>
                <a:cubicBezTo>
                  <a:pt x="5515733" y="-10134"/>
                  <a:pt x="5795593" y="13759"/>
                  <a:pt x="5946263" y="0"/>
                </a:cubicBezTo>
                <a:cubicBezTo>
                  <a:pt x="6096933" y="-13759"/>
                  <a:pt x="6362708" y="25534"/>
                  <a:pt x="6565231" y="0"/>
                </a:cubicBezTo>
                <a:cubicBezTo>
                  <a:pt x="6767754" y="-25534"/>
                  <a:pt x="7291882" y="-24430"/>
                  <a:pt x="7650163" y="0"/>
                </a:cubicBezTo>
                <a:cubicBezTo>
                  <a:pt x="7642311" y="169826"/>
                  <a:pt x="7621615" y="390022"/>
                  <a:pt x="7650163" y="573071"/>
                </a:cubicBezTo>
                <a:cubicBezTo>
                  <a:pt x="7678711" y="756120"/>
                  <a:pt x="7664429" y="999081"/>
                  <a:pt x="7650163" y="1146142"/>
                </a:cubicBezTo>
                <a:cubicBezTo>
                  <a:pt x="7635897" y="1293203"/>
                  <a:pt x="7626940" y="1856492"/>
                  <a:pt x="7650163" y="2122485"/>
                </a:cubicBezTo>
                <a:cubicBezTo>
                  <a:pt x="7453438" y="2113889"/>
                  <a:pt x="7242052" y="2137085"/>
                  <a:pt x="7031195" y="2122485"/>
                </a:cubicBezTo>
                <a:cubicBezTo>
                  <a:pt x="6820338" y="2107885"/>
                  <a:pt x="6627954" y="2152682"/>
                  <a:pt x="6335726" y="2122485"/>
                </a:cubicBezTo>
                <a:cubicBezTo>
                  <a:pt x="6043498" y="2092288"/>
                  <a:pt x="6028609" y="2121665"/>
                  <a:pt x="5793260" y="2122485"/>
                </a:cubicBezTo>
                <a:cubicBezTo>
                  <a:pt x="5557911" y="2123305"/>
                  <a:pt x="5248695" y="2096179"/>
                  <a:pt x="5097790" y="2122485"/>
                </a:cubicBezTo>
                <a:cubicBezTo>
                  <a:pt x="4946885" y="2148792"/>
                  <a:pt x="4801726" y="2119298"/>
                  <a:pt x="4555324" y="2122485"/>
                </a:cubicBezTo>
                <a:cubicBezTo>
                  <a:pt x="4308922" y="2125672"/>
                  <a:pt x="4089835" y="2130666"/>
                  <a:pt x="3936357" y="2122485"/>
                </a:cubicBezTo>
                <a:cubicBezTo>
                  <a:pt x="3782879" y="2114304"/>
                  <a:pt x="3650566" y="2133006"/>
                  <a:pt x="3470392" y="2122485"/>
                </a:cubicBezTo>
                <a:cubicBezTo>
                  <a:pt x="3290218" y="2111964"/>
                  <a:pt x="3130801" y="2111442"/>
                  <a:pt x="2927926" y="2122485"/>
                </a:cubicBezTo>
                <a:cubicBezTo>
                  <a:pt x="2725051" y="2133528"/>
                  <a:pt x="2342306" y="2128016"/>
                  <a:pt x="2079453" y="2122485"/>
                </a:cubicBezTo>
                <a:cubicBezTo>
                  <a:pt x="1816600" y="2116954"/>
                  <a:pt x="1669583" y="2127575"/>
                  <a:pt x="1383984" y="2122485"/>
                </a:cubicBezTo>
                <a:cubicBezTo>
                  <a:pt x="1098385" y="2117395"/>
                  <a:pt x="867452" y="2152869"/>
                  <a:pt x="612013" y="2122485"/>
                </a:cubicBezTo>
                <a:cubicBezTo>
                  <a:pt x="356574" y="2092101"/>
                  <a:pt x="279095" y="2097611"/>
                  <a:pt x="0" y="2122485"/>
                </a:cubicBezTo>
                <a:cubicBezTo>
                  <a:pt x="-9516" y="1914637"/>
                  <a:pt x="28202" y="1725180"/>
                  <a:pt x="0" y="1549414"/>
                </a:cubicBezTo>
                <a:cubicBezTo>
                  <a:pt x="-28202" y="1373648"/>
                  <a:pt x="-11650" y="1225181"/>
                  <a:pt x="0" y="1061243"/>
                </a:cubicBezTo>
                <a:cubicBezTo>
                  <a:pt x="11650" y="897305"/>
                  <a:pt x="-7718" y="671024"/>
                  <a:pt x="0" y="488172"/>
                </a:cubicBezTo>
                <a:cubicBezTo>
                  <a:pt x="7718" y="305320"/>
                  <a:pt x="-19775" y="118197"/>
                  <a:pt x="0" y="0"/>
                </a:cubicBezTo>
                <a:close/>
              </a:path>
              <a:path w="7650163" h="212248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40222" y="259654"/>
                  <a:pt x="7630053" y="299536"/>
                  <a:pt x="7650163" y="530621"/>
                </a:cubicBezTo>
                <a:cubicBezTo>
                  <a:pt x="7670273" y="761706"/>
                  <a:pt x="7647934" y="883409"/>
                  <a:pt x="7650163" y="1040018"/>
                </a:cubicBezTo>
                <a:cubicBezTo>
                  <a:pt x="7652392" y="1196627"/>
                  <a:pt x="7629181" y="1407572"/>
                  <a:pt x="7650163" y="1528189"/>
                </a:cubicBezTo>
                <a:cubicBezTo>
                  <a:pt x="7671145" y="1648806"/>
                  <a:pt x="7662154" y="1878381"/>
                  <a:pt x="7650163" y="2122485"/>
                </a:cubicBezTo>
                <a:cubicBezTo>
                  <a:pt x="7508834" y="2107172"/>
                  <a:pt x="7330289" y="2139754"/>
                  <a:pt x="7107697" y="2122485"/>
                </a:cubicBezTo>
                <a:cubicBezTo>
                  <a:pt x="6885105" y="2105216"/>
                  <a:pt x="6533308" y="2093852"/>
                  <a:pt x="6259224" y="2122485"/>
                </a:cubicBezTo>
                <a:cubicBezTo>
                  <a:pt x="5985140" y="2151118"/>
                  <a:pt x="5799133" y="2100740"/>
                  <a:pt x="5487253" y="2122485"/>
                </a:cubicBezTo>
                <a:cubicBezTo>
                  <a:pt x="5175373" y="2144230"/>
                  <a:pt x="5177531" y="2101997"/>
                  <a:pt x="4944787" y="2122485"/>
                </a:cubicBezTo>
                <a:cubicBezTo>
                  <a:pt x="4712043" y="2142973"/>
                  <a:pt x="4582624" y="2135790"/>
                  <a:pt x="4478823" y="2122485"/>
                </a:cubicBezTo>
                <a:cubicBezTo>
                  <a:pt x="4375022" y="2109180"/>
                  <a:pt x="4102291" y="2088920"/>
                  <a:pt x="3783353" y="2122485"/>
                </a:cubicBezTo>
                <a:cubicBezTo>
                  <a:pt x="3464415" y="2156051"/>
                  <a:pt x="3515826" y="2099831"/>
                  <a:pt x="3317389" y="2122485"/>
                </a:cubicBezTo>
                <a:cubicBezTo>
                  <a:pt x="3118952" y="2145139"/>
                  <a:pt x="2810335" y="2085524"/>
                  <a:pt x="2545418" y="2122485"/>
                </a:cubicBezTo>
                <a:cubicBezTo>
                  <a:pt x="2280501" y="2159446"/>
                  <a:pt x="2219782" y="2107402"/>
                  <a:pt x="2079453" y="2122485"/>
                </a:cubicBezTo>
                <a:cubicBezTo>
                  <a:pt x="1939125" y="2137568"/>
                  <a:pt x="1733117" y="2129703"/>
                  <a:pt x="1613489" y="2122485"/>
                </a:cubicBezTo>
                <a:cubicBezTo>
                  <a:pt x="1493861" y="2115267"/>
                  <a:pt x="1061752" y="2140083"/>
                  <a:pt x="765016" y="2122485"/>
                </a:cubicBezTo>
                <a:cubicBezTo>
                  <a:pt x="468280" y="2104887"/>
                  <a:pt x="222547" y="2104180"/>
                  <a:pt x="0" y="2122485"/>
                </a:cubicBezTo>
                <a:cubicBezTo>
                  <a:pt x="-3490" y="2014886"/>
                  <a:pt x="-15491" y="1829026"/>
                  <a:pt x="0" y="1591864"/>
                </a:cubicBezTo>
                <a:cubicBezTo>
                  <a:pt x="15491" y="1354702"/>
                  <a:pt x="-10314" y="1311632"/>
                  <a:pt x="0" y="1124917"/>
                </a:cubicBezTo>
                <a:cubicBezTo>
                  <a:pt x="10314" y="938202"/>
                  <a:pt x="-7340" y="760442"/>
                  <a:pt x="0" y="636746"/>
                </a:cubicBezTo>
                <a:cubicBezTo>
                  <a:pt x="7340" y="513050"/>
                  <a:pt x="-26872" y="302523"/>
                  <a:pt x="0" y="0"/>
                </a:cubicBezTo>
                <a:close/>
              </a:path>
            </a:pathLst>
          </a:custGeom>
          <a:solidFill>
            <a:srgbClr val="C3D1E0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9789EF1-39EC-218D-E2FA-0564C729D6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Präsentationstitel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449FC7D2-1CF0-A9A6-BB08-55F8D728C8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3428999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16" name="Textplatzhalter 26">
            <a:extLst>
              <a:ext uri="{FF2B5EF4-FFF2-40B4-BE49-F238E27FC236}">
                <a16:creationId xmlns:a16="http://schemas.microsoft.com/office/drawing/2014/main" id="{0F2FCB76-7093-B851-E77D-6236CC45FC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4347365"/>
            <a:ext cx="7200900" cy="424657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Ort, Datum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F86E39-F0D6-5FF4-7C5E-2A3271C8E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141" y="57411"/>
            <a:ext cx="3289769" cy="1012296"/>
          </a:xfrm>
          <a:prstGeom prst="rect">
            <a:avLst/>
          </a:prstGeom>
        </p:spPr>
      </p:pic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EA34A8A6-D263-53F6-7EE7-099FB085A2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504308" y="6170309"/>
            <a:ext cx="1080279" cy="29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Bildquelle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2143CE8-965A-AA57-AF2D-C29E246BE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1402422"/>
            <a:ext cx="3289768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Hinweis: Bild über Layout – Hintergrund formatieren – Bild einfügen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268B30-C0ED-516E-3AFE-64281DB3AC9F}"/>
              </a:ext>
            </a:extLst>
          </p:cNvPr>
          <p:cNvSpPr txBox="1"/>
          <p:nvPr userDrawn="1"/>
        </p:nvSpPr>
        <p:spPr>
          <a:xfrm>
            <a:off x="2870835" y="6963459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17443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C35EA4"/>
          </p15:clr>
        </p15:guide>
        <p15:guide id="2" pos="4520" userDrawn="1">
          <p15:clr>
            <a:srgbClr val="C35EA4"/>
          </p15:clr>
        </p15:guide>
        <p15:guide id="3" orient="horz" pos="890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pos="61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1" y="1628777"/>
            <a:ext cx="5634037" cy="432117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3002" y="1628777"/>
            <a:ext cx="5634037" cy="432117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080383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AFE78566-5FF1-64C7-9DFB-B505975A0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0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4402" y="1638691"/>
            <a:ext cx="3797298" cy="19017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080383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AFE78566-5FF1-64C7-9DFB-B505975A0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7757059-BCA7-8FDB-11DB-F9366BAFCE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154402" y="3866114"/>
            <a:ext cx="3797298" cy="18951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7275BFF-B62B-A582-AD9C-72FBDE6A196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97900" y="1645268"/>
            <a:ext cx="3797298" cy="18951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C6FEFC-9E69-27C9-D89C-B45FC3F5018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97900" y="3853784"/>
            <a:ext cx="3797298" cy="1895188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AE86F8-FEC2-37BF-6822-6FF7CDA004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9310" y="1638691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BDDC8E5D-0907-B5EA-A592-8F2D03F06B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9310" y="3859537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42807A78-01D6-F624-27DC-CCBF90C6FB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808" y="1638691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3418ECA8-59F1-0355-9BD8-D7B1795DC6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72808" y="3847207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27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>
            <a:extLst>
              <a:ext uri="{FF2B5EF4-FFF2-40B4-BE49-F238E27FC236}">
                <a16:creationId xmlns:a16="http://schemas.microsoft.com/office/drawing/2014/main" id="{ECAE3A49-DE98-F538-20E7-CB8451CE64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3924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95CB5F4-02B3-CAA0-2AF4-CA5DA756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628779"/>
            <a:ext cx="6840537" cy="4321171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68405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8DE9EE8C-5AF6-6110-87FD-B3B3AF1E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3533"/>
            <a:ext cx="1170000" cy="772331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5173EB73-620C-77BB-D4E8-2C51532F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2" y="0"/>
            <a:ext cx="4656137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841A97-DEF0-35BC-94F6-21A11D317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 b="11108"/>
          <a:stretch>
            <a:fillRect/>
          </a:stretch>
        </p:blipFill>
        <p:spPr>
          <a:xfrm>
            <a:off x="1480248" y="6092740"/>
            <a:ext cx="5695251" cy="5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8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C35EA4"/>
          </p15:clr>
        </p15:guide>
        <p15:guide id="2" pos="4520" userDrawn="1">
          <p15:clr>
            <a:srgbClr val="C35EA4"/>
          </p15:clr>
        </p15:guide>
        <p15:guide id="3" orient="horz" pos="1026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pos="61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45C001-DE6E-0478-0CDB-A2494C5DC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35863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225" y="692150"/>
            <a:ext cx="3960813" cy="720725"/>
          </a:xfrm>
          <a:prstGeom prst="rect">
            <a:avLst/>
          </a:prstGeom>
        </p:spPr>
        <p:txBody>
          <a:bodyPr anchor="ctr"/>
          <a:lstStyle>
            <a:lvl1pPr algn="ctr"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96225" y="1628776"/>
            <a:ext cx="3960812" cy="432117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180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7896225" y="6049157"/>
            <a:ext cx="39608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ECFE0EA4-05AD-A5D9-C666-08D11996C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6148365"/>
            <a:ext cx="1170000" cy="7723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0F7271D-D7D9-DDD3-BC71-BFEDD77A1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5" t="2971" r="7249" b="6"/>
          <a:stretch>
            <a:fillRect/>
          </a:stretch>
        </p:blipFill>
        <p:spPr>
          <a:xfrm>
            <a:off x="9066225" y="6151489"/>
            <a:ext cx="2910468" cy="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2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 userDrawn="1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5" y="1628777"/>
            <a:ext cx="3722908" cy="432117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34546" y="1656393"/>
            <a:ext cx="3722908" cy="4321173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  <a:lvl2pPr>
              <a:defRPr lang="de-DE" sz="1800" dirty="0">
                <a:solidFill>
                  <a:schemeClr val="tx2"/>
                </a:solidFill>
              </a:defRPr>
            </a:lvl2pPr>
            <a:lvl3pPr>
              <a:defRPr lang="de-DE" sz="1800" dirty="0">
                <a:solidFill>
                  <a:schemeClr val="tx2"/>
                </a:solidFill>
              </a:defRPr>
            </a:lvl3pPr>
            <a:lvl4pPr>
              <a:defRPr lang="de-DE" sz="1800" dirty="0">
                <a:solidFill>
                  <a:schemeClr val="tx2"/>
                </a:solidFill>
              </a:defRPr>
            </a:lvl4pPr>
            <a:lvl5pPr>
              <a:defRPr lang="de-DE" sz="1800" dirty="0">
                <a:solidFill>
                  <a:schemeClr val="tx2"/>
                </a:solidFill>
              </a:defRPr>
            </a:lvl5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  <a:p>
            <a:pPr lvl="1">
              <a:buClr>
                <a:schemeClr val="accent5"/>
              </a:buClr>
            </a:pPr>
            <a:r>
              <a:rPr lang="de-DE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/>
              <a:t>Dritte Ebene</a:t>
            </a:r>
          </a:p>
          <a:p>
            <a:pPr lvl="3">
              <a:buClr>
                <a:schemeClr val="accent5"/>
              </a:buClr>
            </a:pPr>
            <a:r>
              <a:rPr lang="de-DE"/>
              <a:t>Vierte Ebene</a:t>
            </a:r>
          </a:p>
          <a:p>
            <a:pPr lvl="4">
              <a:buClr>
                <a:schemeClr val="accent5"/>
              </a:buClr>
            </a:pPr>
            <a:r>
              <a:rPr lang="de-DE"/>
              <a:t>Fünfte Ebene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2685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105F562-872C-D44E-E33A-964E3898506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4128" y="1656393"/>
            <a:ext cx="3722908" cy="4321171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  <a:lvl2pPr>
              <a:defRPr lang="de-DE" sz="1800" dirty="0">
                <a:solidFill>
                  <a:schemeClr val="tx2"/>
                </a:solidFill>
              </a:defRPr>
            </a:lvl2pPr>
            <a:lvl3pPr>
              <a:defRPr lang="de-DE" sz="1800" dirty="0">
                <a:solidFill>
                  <a:schemeClr val="tx2"/>
                </a:solidFill>
              </a:defRPr>
            </a:lvl3pPr>
            <a:lvl4pPr>
              <a:defRPr lang="de-DE" sz="1800" dirty="0">
                <a:solidFill>
                  <a:schemeClr val="tx2"/>
                </a:solidFill>
              </a:defRPr>
            </a:lvl4pPr>
            <a:lvl5pPr>
              <a:defRPr lang="de-DE" sz="1800" dirty="0">
                <a:solidFill>
                  <a:schemeClr val="tx2"/>
                </a:solidFill>
              </a:defRPr>
            </a:lvl5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  <a:p>
            <a:pPr lvl="1">
              <a:buClr>
                <a:schemeClr val="accent5"/>
              </a:buClr>
            </a:pPr>
            <a:r>
              <a:rPr lang="de-DE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/>
              <a:t>Dritte Ebene</a:t>
            </a:r>
          </a:p>
          <a:p>
            <a:pPr lvl="3">
              <a:buClr>
                <a:schemeClr val="accent5"/>
              </a:buClr>
            </a:pPr>
            <a:r>
              <a:rPr lang="de-DE"/>
              <a:t>Vierte Ebene</a:t>
            </a:r>
          </a:p>
          <a:p>
            <a:pPr lvl="4">
              <a:buClr>
                <a:schemeClr val="accent5"/>
              </a:buClr>
            </a:pPr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3A212B-E48E-0A39-3D13-8C6F3140F6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6DC312-0A35-A956-C214-8B10F650F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68" r:id="rId3"/>
    <p:sldLayoutId id="2147483665" r:id="rId4"/>
    <p:sldLayoutId id="2147483678" r:id="rId5"/>
    <p:sldLayoutId id="2147483677" r:id="rId6"/>
    <p:sldLayoutId id="2147483660" r:id="rId7"/>
    <p:sldLayoutId id="2147483669" r:id="rId8"/>
    <p:sldLayoutId id="2147483681" r:id="rId9"/>
    <p:sldLayoutId id="2147483682" r:id="rId10"/>
    <p:sldLayoutId id="2147483683" r:id="rId11"/>
    <p:sldLayoutId id="2147483664" r:id="rId12"/>
    <p:sldLayoutId id="2147483672" r:id="rId13"/>
    <p:sldLayoutId id="2147483674" r:id="rId14"/>
    <p:sldLayoutId id="2147483673" r:id="rId15"/>
    <p:sldLayoutId id="2147483684" r:id="rId16"/>
    <p:sldLayoutId id="214748367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C35EA4"/>
          </p15:clr>
        </p15:guide>
        <p15:guide id="2" pos="3840" userDrawn="1">
          <p15:clr>
            <a:srgbClr val="547EBF"/>
          </p15:clr>
        </p15:guide>
        <p15:guide id="3" orient="horz" pos="2160" userDrawn="1">
          <p15:clr>
            <a:srgbClr val="547EBF"/>
          </p15:clr>
        </p15:guide>
        <p15:guide id="4" pos="4747" userDrawn="1">
          <p15:clr>
            <a:srgbClr val="547EBF"/>
          </p15:clr>
        </p15:guide>
        <p15:guide id="5" pos="7469" userDrawn="1">
          <p15:clr>
            <a:srgbClr val="C35EA4"/>
          </p15:clr>
        </p15:guide>
        <p15:guide id="6" pos="211" userDrawn="1">
          <p15:clr>
            <a:srgbClr val="C35EA4"/>
          </p15:clr>
        </p15:guide>
        <p15:guide id="7" orient="horz" pos="4088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cp.de/fuer-mitglieder/gestaltungsrichtlinie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1C2E6-A5C6-949B-BF3D-3A0A848F1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8A34CE-00C1-5FA6-0F7F-D20445FAC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064B3C-C8AC-19D2-9683-EB82A04F1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12D7F7-BBAC-9FE5-0D32-25CF0E9CB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0906232" y="5572232"/>
            <a:ext cx="2236573" cy="334961"/>
          </a:xfrm>
        </p:spPr>
        <p:txBody>
          <a:bodyPr/>
          <a:lstStyle/>
          <a:p>
            <a:r>
              <a:rPr lang="de-DE" err="1">
                <a:solidFill>
                  <a:schemeClr val="bg1"/>
                </a:solidFill>
              </a:rPr>
              <a:t>VCPwttbg</a:t>
            </a:r>
            <a:r>
              <a:rPr lang="de-DE">
                <a:solidFill>
                  <a:schemeClr val="bg1"/>
                </a:solidFill>
              </a:rPr>
              <a:t>/ Nico Seeber</a:t>
            </a:r>
          </a:p>
        </p:txBody>
      </p:sp>
    </p:spTree>
    <p:extLst>
      <p:ext uri="{BB962C8B-B14F-4D97-AF65-F5344CB8AC3E}">
        <p14:creationId xmlns:p14="http://schemas.microsoft.com/office/powerpoint/2010/main" val="83649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2C9BA-6A3E-1008-CFF2-31056D6A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Inhalte können verschieden aufgeteilt werden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5F4E3F-8DCC-4B58-4112-8015C2A78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Was alles machbar ist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6051A1-29B2-56A4-0B21-107B5D1F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27ABFF-6530-E3E6-350D-DE5E85648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Im Textfeld ist die Schrift nicht </a:t>
            </a:r>
            <a:r>
              <a:rPr lang="de-DE" b="1"/>
              <a:t>fett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dann gibt es verschiedene Gliederungsebenen</a:t>
            </a:r>
          </a:p>
          <a:p>
            <a:endParaRPr lang="de-DE"/>
          </a:p>
          <a:p>
            <a:r>
              <a:rPr lang="de-DE"/>
              <a:t>Es können auch Bilder als Hintergrund gesetzt werden. Wichtig ist dabei, kein Text direkt auf den Bildern zu verwenden. </a:t>
            </a:r>
          </a:p>
          <a:p>
            <a:r>
              <a:rPr lang="de-DE"/>
              <a:t>Die Transparenz von Hintergründen sollte nicht zu groß sein.</a:t>
            </a:r>
          </a:p>
          <a:p>
            <a:endParaRPr lang="de-DE"/>
          </a:p>
          <a:p>
            <a:pPr marL="971550" lvl="1" indent="-285750"/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130821-D32B-ADBE-19AF-347C6783513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/>
              <a:t>Bilder zu Gestaltung gibt es in unserer Fotodatenbank hier </a:t>
            </a:r>
            <a:r>
              <a:rPr lang="de-DE">
                <a:hlinkClick r:id="rId2"/>
              </a:rPr>
              <a:t>https://vcp.de/fuer-mitglieder/gestaltungsrichtlinien/</a:t>
            </a:r>
            <a:endParaRPr lang="de-DE"/>
          </a:p>
          <a:p>
            <a:endParaRPr lang="de-DE"/>
          </a:p>
          <a:p>
            <a:r>
              <a:rPr lang="de-DE"/>
              <a:t>Viel Spaß!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ADDFDC-3018-5B01-1E5E-80FFB49425F5}"/>
              </a:ext>
            </a:extLst>
          </p:cNvPr>
          <p:cNvSpPr/>
          <p:nvPr/>
        </p:nvSpPr>
        <p:spPr>
          <a:xfrm>
            <a:off x="999981" y="4448113"/>
            <a:ext cx="4552922" cy="914400"/>
          </a:xfrm>
          <a:custGeom>
            <a:avLst/>
            <a:gdLst>
              <a:gd name="connsiteX0" fmla="*/ 0 w 4552922"/>
              <a:gd name="connsiteY0" fmla="*/ 0 h 914400"/>
              <a:gd name="connsiteX1" fmla="*/ 559359 w 4552922"/>
              <a:gd name="connsiteY1" fmla="*/ 0 h 914400"/>
              <a:gd name="connsiteX2" fmla="*/ 1255306 w 4552922"/>
              <a:gd name="connsiteY2" fmla="*/ 0 h 914400"/>
              <a:gd name="connsiteX3" fmla="*/ 1860194 w 4552922"/>
              <a:gd name="connsiteY3" fmla="*/ 0 h 914400"/>
              <a:gd name="connsiteX4" fmla="*/ 2419553 w 4552922"/>
              <a:gd name="connsiteY4" fmla="*/ 0 h 914400"/>
              <a:gd name="connsiteX5" fmla="*/ 3115499 w 4552922"/>
              <a:gd name="connsiteY5" fmla="*/ 0 h 914400"/>
              <a:gd name="connsiteX6" fmla="*/ 3765917 w 4552922"/>
              <a:gd name="connsiteY6" fmla="*/ 0 h 914400"/>
              <a:gd name="connsiteX7" fmla="*/ 4552922 w 4552922"/>
              <a:gd name="connsiteY7" fmla="*/ 0 h 914400"/>
              <a:gd name="connsiteX8" fmla="*/ 4552922 w 4552922"/>
              <a:gd name="connsiteY8" fmla="*/ 475488 h 914400"/>
              <a:gd name="connsiteX9" fmla="*/ 4552922 w 4552922"/>
              <a:gd name="connsiteY9" fmla="*/ 914400 h 914400"/>
              <a:gd name="connsiteX10" fmla="*/ 3993563 w 4552922"/>
              <a:gd name="connsiteY10" fmla="*/ 914400 h 914400"/>
              <a:gd name="connsiteX11" fmla="*/ 3479733 w 4552922"/>
              <a:gd name="connsiteY11" fmla="*/ 914400 h 914400"/>
              <a:gd name="connsiteX12" fmla="*/ 2783787 w 4552922"/>
              <a:gd name="connsiteY12" fmla="*/ 914400 h 914400"/>
              <a:gd name="connsiteX13" fmla="*/ 2224428 w 4552922"/>
              <a:gd name="connsiteY13" fmla="*/ 914400 h 914400"/>
              <a:gd name="connsiteX14" fmla="*/ 1528481 w 4552922"/>
              <a:gd name="connsiteY14" fmla="*/ 914400 h 914400"/>
              <a:gd name="connsiteX15" fmla="*/ 787005 w 4552922"/>
              <a:gd name="connsiteY15" fmla="*/ 914400 h 914400"/>
              <a:gd name="connsiteX16" fmla="*/ 0 w 4552922"/>
              <a:gd name="connsiteY16" fmla="*/ 914400 h 914400"/>
              <a:gd name="connsiteX17" fmla="*/ 0 w 4552922"/>
              <a:gd name="connsiteY17" fmla="*/ 438912 h 914400"/>
              <a:gd name="connsiteX18" fmla="*/ 0 w 4552922"/>
              <a:gd name="connsiteY1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52922" h="914400" fill="none" extrusionOk="0">
                <a:moveTo>
                  <a:pt x="0" y="0"/>
                </a:moveTo>
                <a:cubicBezTo>
                  <a:pt x="261850" y="-27946"/>
                  <a:pt x="372232" y="-22488"/>
                  <a:pt x="559359" y="0"/>
                </a:cubicBezTo>
                <a:cubicBezTo>
                  <a:pt x="746486" y="22488"/>
                  <a:pt x="1081186" y="-24479"/>
                  <a:pt x="1255306" y="0"/>
                </a:cubicBezTo>
                <a:cubicBezTo>
                  <a:pt x="1429426" y="24479"/>
                  <a:pt x="1664475" y="235"/>
                  <a:pt x="1860194" y="0"/>
                </a:cubicBezTo>
                <a:cubicBezTo>
                  <a:pt x="2055913" y="-235"/>
                  <a:pt x="2300410" y="-1653"/>
                  <a:pt x="2419553" y="0"/>
                </a:cubicBezTo>
                <a:cubicBezTo>
                  <a:pt x="2538696" y="1653"/>
                  <a:pt x="2871851" y="20452"/>
                  <a:pt x="3115499" y="0"/>
                </a:cubicBezTo>
                <a:cubicBezTo>
                  <a:pt x="3359147" y="-20452"/>
                  <a:pt x="3577705" y="-4848"/>
                  <a:pt x="3765917" y="0"/>
                </a:cubicBezTo>
                <a:cubicBezTo>
                  <a:pt x="3954129" y="4848"/>
                  <a:pt x="4334762" y="16625"/>
                  <a:pt x="4552922" y="0"/>
                </a:cubicBezTo>
                <a:cubicBezTo>
                  <a:pt x="4560289" y="190152"/>
                  <a:pt x="4537765" y="364125"/>
                  <a:pt x="4552922" y="475488"/>
                </a:cubicBezTo>
                <a:cubicBezTo>
                  <a:pt x="4568079" y="586851"/>
                  <a:pt x="4538111" y="801099"/>
                  <a:pt x="4552922" y="914400"/>
                </a:cubicBezTo>
                <a:cubicBezTo>
                  <a:pt x="4359283" y="929173"/>
                  <a:pt x="4135873" y="896836"/>
                  <a:pt x="3993563" y="914400"/>
                </a:cubicBezTo>
                <a:cubicBezTo>
                  <a:pt x="3851253" y="931964"/>
                  <a:pt x="3654636" y="919281"/>
                  <a:pt x="3479733" y="914400"/>
                </a:cubicBezTo>
                <a:cubicBezTo>
                  <a:pt x="3304830" y="909520"/>
                  <a:pt x="3107214" y="889792"/>
                  <a:pt x="2783787" y="914400"/>
                </a:cubicBezTo>
                <a:cubicBezTo>
                  <a:pt x="2460360" y="939008"/>
                  <a:pt x="2408291" y="904708"/>
                  <a:pt x="2224428" y="914400"/>
                </a:cubicBezTo>
                <a:cubicBezTo>
                  <a:pt x="2040565" y="924092"/>
                  <a:pt x="1824612" y="900064"/>
                  <a:pt x="1528481" y="914400"/>
                </a:cubicBezTo>
                <a:cubicBezTo>
                  <a:pt x="1232350" y="928736"/>
                  <a:pt x="1103970" y="888163"/>
                  <a:pt x="787005" y="914400"/>
                </a:cubicBezTo>
                <a:cubicBezTo>
                  <a:pt x="470040" y="940637"/>
                  <a:pt x="223193" y="915891"/>
                  <a:pt x="0" y="914400"/>
                </a:cubicBezTo>
                <a:cubicBezTo>
                  <a:pt x="9410" y="714365"/>
                  <a:pt x="22249" y="597756"/>
                  <a:pt x="0" y="438912"/>
                </a:cubicBezTo>
                <a:cubicBezTo>
                  <a:pt x="-22249" y="280068"/>
                  <a:pt x="10190" y="89310"/>
                  <a:pt x="0" y="0"/>
                </a:cubicBezTo>
                <a:close/>
              </a:path>
              <a:path w="4552922" h="914400" stroke="0" extrusionOk="0">
                <a:moveTo>
                  <a:pt x="0" y="0"/>
                </a:moveTo>
                <a:cubicBezTo>
                  <a:pt x="281248" y="8760"/>
                  <a:pt x="322183" y="13048"/>
                  <a:pt x="604888" y="0"/>
                </a:cubicBezTo>
                <a:cubicBezTo>
                  <a:pt x="887593" y="-13048"/>
                  <a:pt x="954746" y="22410"/>
                  <a:pt x="1118718" y="0"/>
                </a:cubicBezTo>
                <a:cubicBezTo>
                  <a:pt x="1282690" y="-22410"/>
                  <a:pt x="1569068" y="1334"/>
                  <a:pt x="1860194" y="0"/>
                </a:cubicBezTo>
                <a:cubicBezTo>
                  <a:pt x="2151320" y="-1334"/>
                  <a:pt x="2257038" y="13540"/>
                  <a:pt x="2465082" y="0"/>
                </a:cubicBezTo>
                <a:cubicBezTo>
                  <a:pt x="2673126" y="-13540"/>
                  <a:pt x="2846519" y="-9046"/>
                  <a:pt x="3069970" y="0"/>
                </a:cubicBezTo>
                <a:cubicBezTo>
                  <a:pt x="3293421" y="9046"/>
                  <a:pt x="3649721" y="22574"/>
                  <a:pt x="3811446" y="0"/>
                </a:cubicBezTo>
                <a:cubicBezTo>
                  <a:pt x="3973171" y="-22574"/>
                  <a:pt x="4286038" y="9954"/>
                  <a:pt x="4552922" y="0"/>
                </a:cubicBezTo>
                <a:cubicBezTo>
                  <a:pt x="4529176" y="209476"/>
                  <a:pt x="4563801" y="299173"/>
                  <a:pt x="4552922" y="475488"/>
                </a:cubicBezTo>
                <a:cubicBezTo>
                  <a:pt x="4542043" y="651803"/>
                  <a:pt x="4533000" y="776192"/>
                  <a:pt x="4552922" y="914400"/>
                </a:cubicBezTo>
                <a:cubicBezTo>
                  <a:pt x="4356238" y="927349"/>
                  <a:pt x="4133551" y="889576"/>
                  <a:pt x="3993563" y="914400"/>
                </a:cubicBezTo>
                <a:cubicBezTo>
                  <a:pt x="3853575" y="939224"/>
                  <a:pt x="3511577" y="904282"/>
                  <a:pt x="3343146" y="914400"/>
                </a:cubicBezTo>
                <a:cubicBezTo>
                  <a:pt x="3174715" y="924518"/>
                  <a:pt x="2866874" y="918172"/>
                  <a:pt x="2738257" y="914400"/>
                </a:cubicBezTo>
                <a:cubicBezTo>
                  <a:pt x="2609640" y="910628"/>
                  <a:pt x="2356633" y="895430"/>
                  <a:pt x="1996782" y="914400"/>
                </a:cubicBezTo>
                <a:cubicBezTo>
                  <a:pt x="1636931" y="933370"/>
                  <a:pt x="1417717" y="927437"/>
                  <a:pt x="1255306" y="914400"/>
                </a:cubicBezTo>
                <a:cubicBezTo>
                  <a:pt x="1092895" y="901363"/>
                  <a:pt x="891998" y="892674"/>
                  <a:pt x="695947" y="914400"/>
                </a:cubicBezTo>
                <a:cubicBezTo>
                  <a:pt x="499896" y="936126"/>
                  <a:pt x="239413" y="900969"/>
                  <a:pt x="0" y="914400"/>
                </a:cubicBezTo>
                <a:cubicBezTo>
                  <a:pt x="21915" y="749257"/>
                  <a:pt x="15146" y="576944"/>
                  <a:pt x="0" y="438912"/>
                </a:cubicBezTo>
                <a:cubicBezTo>
                  <a:pt x="-15146" y="300880"/>
                  <a:pt x="-18029" y="217590"/>
                  <a:pt x="0" y="0"/>
                </a:cubicBezTo>
                <a:close/>
              </a:path>
            </a:pathLst>
          </a:custGeom>
          <a:solidFill>
            <a:schemeClr val="accent1">
              <a:alpha val="90003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Um etwas hervorzuheben, können noch Formen eingesetzt werden.  </a:t>
            </a:r>
          </a:p>
        </p:txBody>
      </p:sp>
    </p:spTree>
    <p:extLst>
      <p:ext uri="{BB962C8B-B14F-4D97-AF65-F5344CB8AC3E}">
        <p14:creationId xmlns:p14="http://schemas.microsoft.com/office/powerpoint/2010/main" val="345153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CP 4 Elemente">
      <a:dk1>
        <a:sysClr val="windowText" lastClr="000000"/>
      </a:dk1>
      <a:lt1>
        <a:sysClr val="window" lastClr="FFFFFF"/>
      </a:lt1>
      <a:dk2>
        <a:srgbClr val="004287"/>
      </a:dk2>
      <a:lt2>
        <a:srgbClr val="5F5F5F"/>
      </a:lt2>
      <a:accent1>
        <a:srgbClr val="004287"/>
      </a:accent1>
      <a:accent2>
        <a:srgbClr val="5B3C0D"/>
      </a:accent2>
      <a:accent3>
        <a:srgbClr val="F0535C"/>
      </a:accent3>
      <a:accent4>
        <a:srgbClr val="C1C9C1"/>
      </a:accent4>
      <a:accent5>
        <a:srgbClr val="00B9F2"/>
      </a:accent5>
      <a:accent6>
        <a:srgbClr val="FFCE2A"/>
      </a:accent6>
      <a:hlink>
        <a:srgbClr val="0000FF"/>
      </a:hlink>
      <a:folHlink>
        <a:srgbClr val="F0535C"/>
      </a:folHlink>
    </a:clrScheme>
    <a:fontScheme name="Benutzerdefiniert 1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D88D1A4-24BC-4B9F-A72A-64A8FCE7B121}" vid="{552A413C-8CC9-42D7-936C-812C0D6CF9E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c2cb3d-b01a-40ab-ab08-4ee334347f9e" xsi:nil="true"/>
    <lcf76f155ced4ddcb4097134ff3c332f xmlns="6ed98ad1-0f4d-4823-b84c-e05499599419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6437A8EF7863478A19493D89347E52" ma:contentTypeVersion="16" ma:contentTypeDescription="Ein neues Dokument erstellen." ma:contentTypeScope="" ma:versionID="df10651bdeaf8117ff4c44ed48aa2cf6">
  <xsd:schema xmlns:xsd="http://www.w3.org/2001/XMLSchema" xmlns:xs="http://www.w3.org/2001/XMLSchema" xmlns:p="http://schemas.microsoft.com/office/2006/metadata/properties" xmlns:ns2="6ed98ad1-0f4d-4823-b84c-e05499599419" xmlns:ns3="54c2cb3d-b01a-40ab-ab08-4ee334347f9e" xmlns:ns4="http://schemas.microsoft.com/sharepoint/v4" targetNamespace="http://schemas.microsoft.com/office/2006/metadata/properties" ma:root="true" ma:fieldsID="7c9446b272e95b2731da3b91a5f6d11c" ns2:_="" ns3:_="" ns4:_="">
    <xsd:import namespace="6ed98ad1-0f4d-4823-b84c-e05499599419"/>
    <xsd:import namespace="54c2cb3d-b01a-40ab-ab08-4ee334347f9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98ad1-0f4d-4823-b84c-e0549959941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49355de-8b62-4638-a250-a747c99fc5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2cb3d-b01a-40ab-ab08-4ee334347f9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30afc2-5cfc-49cb-b99e-b2f0fc2a3b78}" ma:internalName="TaxCatchAll" ma:showField="CatchAllData" ma:web="54c2cb3d-b01a-40ab-ab08-4ee334347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D532A-CE72-495A-AC43-54555AC4AED9}">
  <ds:schemaRefs>
    <ds:schemaRef ds:uri="http://purl.org/dc/terms/"/>
    <ds:schemaRef ds:uri="6ed98ad1-0f4d-4823-b84c-e05499599419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54c2cb3d-b01a-40ab-ab08-4ee334347f9e"/>
    <ds:schemaRef ds:uri="http://purl.org/dc/elements/1.1/"/>
    <ds:schemaRef ds:uri="http://schemas.microsoft.com/office/infopath/2007/PartnerControl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2B1E152A-3260-479D-A1D6-93DAD0608BB1}">
  <ds:schemaRefs>
    <ds:schemaRef ds:uri="54c2cb3d-b01a-40ab-ab08-4ee334347f9e"/>
    <ds:schemaRef ds:uri="6ed98ad1-0f4d-4823-b84c-e0549959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3CA2C2-BFF0-430C-8BAF-20A8F4CA13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90</Words>
  <Application>Microsoft Macintosh PowerPoint</Application>
  <PresentationFormat>Breitbild</PresentationFormat>
  <Paragraphs>13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Roboto Light</vt:lpstr>
      <vt:lpstr>Roboto Medium</vt:lpstr>
      <vt:lpstr>Office</vt:lpstr>
      <vt:lpstr>PowerPoint-Präsentation</vt:lpstr>
      <vt:lpstr>Inhalte können verschieden aufgeteilt werden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Johanna "krteček" Mixsa [VCP]</dc:creator>
  <cp:keywords/>
  <dc:description/>
  <cp:lastModifiedBy>Johanna "krteček" Mixsa [VCP]</cp:lastModifiedBy>
  <cp:revision>1</cp:revision>
  <dcterms:created xsi:type="dcterms:W3CDTF">2025-06-20T15:35:52Z</dcterms:created>
  <dcterms:modified xsi:type="dcterms:W3CDTF">2025-06-27T05:26:52Z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0x010100316437A8EF7863478A19493D89347E52</vt:lpwstr>
  </property>
  <property fmtid="{D5CDD505-2E9C-101B-9397-08002B2CF9AE}" pid="3" name="MediaServiceImageTags">
    <vt:lpwstr/>
  </property>
</Properties>
</file>