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4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5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691" r:id="rId5"/>
    <p:sldMasterId id="2147483707" r:id="rId6"/>
    <p:sldMasterId id="2147483723" r:id="rId7"/>
    <p:sldMasterId id="2147483739" r:id="rId8"/>
    <p:sldMasterId id="2147483755" r:id="rId9"/>
  </p:sldMasterIdLst>
  <p:notesMasterIdLst>
    <p:notesMasterId r:id="rId21"/>
  </p:notesMasterIdLst>
  <p:handoutMasterIdLst>
    <p:handoutMasterId r:id="rId22"/>
  </p:handoutMasterIdLst>
  <p:sldIdLst>
    <p:sldId id="283" r:id="rId10"/>
    <p:sldId id="296" r:id="rId11"/>
    <p:sldId id="300" r:id="rId12"/>
    <p:sldId id="297" r:id="rId13"/>
    <p:sldId id="298" r:id="rId14"/>
    <p:sldId id="299" r:id="rId15"/>
    <p:sldId id="290" r:id="rId16"/>
    <p:sldId id="291" r:id="rId17"/>
    <p:sldId id="293" r:id="rId18"/>
    <p:sldId id="295" r:id="rId19"/>
    <p:sldId id="294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01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2EB34-8F0F-48A7-BA82-D05CFFDD75BE}" type="datetimeFigureOut">
              <a:rPr lang="de-DE" smtClean="0"/>
              <a:pPr/>
              <a:t>30.01.2025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BF92C-CCB2-4174-A56A-573ED3B025D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2091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64406-24B5-4338-A68D-9780AEC550B8}" type="datetimeFigureOut">
              <a:rPr lang="de-DE" smtClean="0"/>
              <a:pPr/>
              <a:t>30.01.2025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6E6BE-CC50-48F3-AE32-248B5FC1F95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879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94221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Titel der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247800"/>
            <a:ext cx="10598047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3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der Präsentation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7" name="Grafik 6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EDD7F6A4-9EE4-455A-471D-558D4485C4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64" y="110032"/>
            <a:ext cx="3264670" cy="100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ohne Nummerieru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99813"/>
            <a:ext cx="2374900" cy="118543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4324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43247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43247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7230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72305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72305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99813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04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0EA111C7-A454-912E-06BD-B4EE35D35A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EDB32314-A2FC-86E4-9110-C0277CC5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748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5067300" cy="34682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940801" y="4131216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04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6375347" y="4131216"/>
            <a:ext cx="2374900" cy="192687"/>
          </a:xfrm>
        </p:spPr>
        <p:txBody>
          <a:bodyPr>
            <a:noAutofit/>
          </a:bodyPr>
          <a:lstStyle>
            <a:lvl1pPr marL="0" indent="0" algn="l">
              <a:buNone/>
              <a:defRPr lang="de-DE" sz="1000" b="1" kern="1200" baseline="0" dirty="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de-DE" dirty="0"/>
              <a:t>Legende Nummer 03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375347" y="309534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375347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01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40801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02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1" hasCustomPrompt="1"/>
          </p:nvPr>
        </p:nvSpPr>
        <p:spPr>
          <a:xfrm>
            <a:off x="6375346" y="1744162"/>
            <a:ext cx="4940353" cy="95091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32" hasCustomPrompt="1"/>
          </p:nvPr>
        </p:nvSpPr>
        <p:spPr>
          <a:xfrm>
            <a:off x="8940799" y="3105183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33" hasCustomPrompt="1"/>
          </p:nvPr>
        </p:nvSpPr>
        <p:spPr>
          <a:xfrm>
            <a:off x="6375347" y="4332611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34" hasCustomPrompt="1"/>
          </p:nvPr>
        </p:nvSpPr>
        <p:spPr>
          <a:xfrm>
            <a:off x="8937290" y="433606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5DDEC511-A84A-5BFE-9EB1-E25606EE56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EAD7CCA1-7A1D-4513-1DFD-45FD89E8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274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ohne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744656"/>
            <a:ext cx="10515600" cy="40388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DE" dirty="0"/>
              <a:t>Hier kann eine Tabelle eingefügt werden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2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C67073FD-D6C1-5620-1B42-C85D54FEF6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498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blöck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Rechteck 1"/>
          <p:cNvSpPr/>
          <p:nvPr userDrawn="1"/>
        </p:nvSpPr>
        <p:spPr>
          <a:xfrm>
            <a:off x="842312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977901" y="2148451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DBAC9F0-BE08-79AF-ECA4-C9897BE04551}"/>
              </a:ext>
            </a:extLst>
          </p:cNvPr>
          <p:cNvSpPr/>
          <p:nvPr userDrawn="1"/>
        </p:nvSpPr>
        <p:spPr>
          <a:xfrm>
            <a:off x="6209416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501AB61-D712-FBBD-D809-41D6C3ED8E1F}"/>
              </a:ext>
            </a:extLst>
          </p:cNvPr>
          <p:cNvSpPr/>
          <p:nvPr userDrawn="1"/>
        </p:nvSpPr>
        <p:spPr>
          <a:xfrm>
            <a:off x="6209416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341870" y="2131098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341869" y="4255007"/>
            <a:ext cx="485775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A103381-B0DE-DB4D-1FEE-2E10493BE4B1}"/>
              </a:ext>
            </a:extLst>
          </p:cNvPr>
          <p:cNvSpPr/>
          <p:nvPr userDrawn="1"/>
        </p:nvSpPr>
        <p:spPr>
          <a:xfrm>
            <a:off x="842312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87663" y="4246568"/>
            <a:ext cx="485366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961858" y="1807861"/>
            <a:ext cx="4857751" cy="321399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01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341869" y="1819894"/>
            <a:ext cx="4830233" cy="293555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02</a:t>
            </a:r>
          </a:p>
        </p:txBody>
      </p:sp>
      <p:sp>
        <p:nvSpPr>
          <p:cNvPr id="21" name="Textplatzhalt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983574" y="3953491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03</a:t>
            </a:r>
          </a:p>
        </p:txBody>
      </p:sp>
      <p:sp>
        <p:nvSpPr>
          <p:cNvPr id="22" name="Textplatzhalt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6341869" y="3957336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04</a:t>
            </a:r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9" name="Grafik 8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3D9A4E7F-9F24-DCA1-30ED-5BDB786D56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18" name="Fußzeilenplatzhalter 4">
            <a:extLst>
              <a:ext uri="{FF2B5EF4-FFF2-40B4-BE49-F238E27FC236}">
                <a16:creationId xmlns:a16="http://schemas.microsoft.com/office/drawing/2014/main" id="{6C6D7ADD-34C9-21BB-F8E6-9E93AA9E1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0309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hal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249D87D6-FE73-6AEE-EB06-9D3D470ED2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B226ECD-A5A8-2F70-560E-39343191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6E6DF77-CBDA-6153-B736-CFD4287D3794}"/>
              </a:ext>
            </a:extLst>
          </p:cNvPr>
          <p:cNvSpPr/>
          <p:nvPr userDrawn="1"/>
        </p:nvSpPr>
        <p:spPr>
          <a:xfrm>
            <a:off x="842312" y="1763060"/>
            <a:ext cx="10507376" cy="4032000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D097BF42-6C45-C3C5-D574-CA211201886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1283" y="1902133"/>
            <a:ext cx="9689433" cy="3753854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i="1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„As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.“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7980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18632" y="5124244"/>
            <a:ext cx="10515600" cy="473073"/>
          </a:xfrm>
        </p:spPr>
        <p:txBody>
          <a:bodyPr>
            <a:normAutofit/>
          </a:bodyPr>
          <a:lstStyle>
            <a:lvl1pPr>
              <a:defRPr sz="27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 err="1"/>
              <a:t>Endfolie</a:t>
            </a:r>
            <a:r>
              <a:rPr lang="de-DE" dirty="0"/>
              <a:t> der Präsentation</a:t>
            </a:r>
          </a:p>
        </p:txBody>
      </p:sp>
      <p:sp>
        <p:nvSpPr>
          <p:cNvPr id="9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618632" y="5637004"/>
            <a:ext cx="105156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7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 hasCustomPrompt="1"/>
          </p:nvPr>
        </p:nvSpPr>
        <p:spPr>
          <a:xfrm rot="5400000">
            <a:off x="10662608" y="1000586"/>
            <a:ext cx="1566910" cy="200483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 Spielende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9144301" y="1416509"/>
            <a:ext cx="454324" cy="26466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</a:t>
            </a:r>
          </a:p>
        </p:txBody>
      </p:sp>
      <p:pic>
        <p:nvPicPr>
          <p:cNvPr id="6" name="Grafik 5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937F0ED4-CE43-B89F-ACD3-C009B49A3C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81" y="147887"/>
            <a:ext cx="3264670" cy="1006474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CA7AEFDC-E29D-6B4C-BF5B-25A6C82368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8056" y="1545727"/>
            <a:ext cx="4315888" cy="376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73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94221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Titel der </a:t>
            </a:r>
            <a:r>
              <a:rPr lang="de-DE" dirty="0" err="1"/>
              <a:t>Powerpoint</a:t>
            </a:r>
            <a:r>
              <a:rPr lang="de-DE" dirty="0"/>
              <a:t>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247800"/>
            <a:ext cx="10598047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3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der </a:t>
            </a:r>
            <a:r>
              <a:rPr lang="de-DE" sz="3300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Powerpoint</a:t>
            </a:r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Präsentation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5" name="Grafik 4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0537DC7A-D087-1388-5C6D-6016C583A5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64" y="110032"/>
            <a:ext cx="3264670" cy="100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07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46095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Zwischentitel der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199674"/>
            <a:ext cx="10598047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pic>
        <p:nvPicPr>
          <p:cNvPr id="5" name="Grafik 4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BCA5762E-E655-F9DA-3D48-FE690B06B5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D2028B-1129-3E46-921A-E1FA91D2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5799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000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839190" y="1460666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1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851400" y="40949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6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852390" y="3655565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3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pic>
        <p:nvPicPr>
          <p:cNvPr id="12" name="Grafik 1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16339879-65A9-CFCF-D978-2D9E79112F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FF01F942-A8A0-845A-0A8E-7573D7FF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7202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442913" indent="-44291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  <a:latin typeface="+mn-lt"/>
              </a:defRPr>
            </a:lvl1pPr>
            <a:lvl2pPr marL="804863" indent="-461963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2pPr>
            <a:lvl3pPr marL="1168400" indent="-4826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3pPr>
            <a:lvl4pPr marL="1439863" indent="-41116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4pPr>
            <a:lvl5pPr marL="1792288" indent="-420688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64524327-D636-B534-A07A-CAB7C700E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31C74561-113F-EBCC-397F-986DB58F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014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46095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Zwischentitel der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199674"/>
            <a:ext cx="10598047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bg1"/>
                </a:solidFill>
              </a:defRPr>
            </a:lvl1pPr>
            <a:lvl2pPr algn="r">
              <a:defRPr sz="1000">
                <a:solidFill>
                  <a:schemeClr val="bg1"/>
                </a:solidFill>
              </a:defRPr>
            </a:lvl2pPr>
          </a:lstStyle>
          <a:p>
            <a:pPr lvl="1"/>
            <a:fld id="{6EF1B081-DCCD-4712-9CD1-33D9BED88E2D}" type="slidenum">
              <a:rPr lang="de-DE" smtClean="0"/>
              <a:pPr lvl="1"/>
              <a:t>‹Nr.›</a:t>
            </a:fld>
            <a:endParaRPr lang="de-DE" dirty="0"/>
          </a:p>
        </p:txBody>
      </p:sp>
      <p:pic>
        <p:nvPicPr>
          <p:cNvPr id="7" name="Grafik 6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8271938B-281D-94A7-8BEA-19747CC22A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799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100000"/>
              <a:buFont typeface="+mj-lt"/>
              <a:buAutoNum type="arabicPeriod"/>
              <a:defRPr sz="1700" baseline="0">
                <a:solidFill>
                  <a:schemeClr val="tx2"/>
                </a:solidFill>
                <a:latin typeface="+mn-lt"/>
              </a:defRPr>
            </a:lvl1pPr>
            <a:lvl2pPr marL="6858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 sz="1700">
                <a:solidFill>
                  <a:schemeClr val="tx2"/>
                </a:solidFill>
              </a:defRPr>
            </a:lvl2pPr>
            <a:lvl3pPr marL="1028700" indent="-3429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3pPr>
            <a:lvl4pPr marL="13716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4pPr>
            <a:lvl5pPr marL="17145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0"/>
            <a:r>
              <a:rPr lang="de-DE" dirty="0"/>
              <a:t>Zweite Ebene</a:t>
            </a:r>
          </a:p>
          <a:p>
            <a:pPr lvl="1"/>
            <a:r>
              <a:rPr lang="de-DE" dirty="0"/>
              <a:t>Unterebene</a:t>
            </a:r>
          </a:p>
          <a:p>
            <a:pPr lvl="1"/>
            <a:r>
              <a:rPr lang="de-DE" dirty="0"/>
              <a:t>Unterebene</a:t>
            </a:r>
          </a:p>
          <a:p>
            <a:pPr lvl="0"/>
            <a:r>
              <a:rPr lang="de-DE" dirty="0"/>
              <a:t>Dritte Ebene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778855D5-03D1-F248-031B-8DA42F405C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E17484FE-1675-2C86-49C7-7E2D779B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017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838200" y="1638300"/>
            <a:ext cx="10515600" cy="38160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5577304"/>
            <a:ext cx="10515600" cy="533400"/>
          </a:xfrm>
        </p:spPr>
        <p:txBody>
          <a:bodyPr>
            <a:noAutofit/>
          </a:bodyPr>
          <a:lstStyle>
            <a:lvl1pPr marL="0" indent="0">
              <a:buNone/>
              <a:defRPr sz="12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Headline Bildunterschrift: Text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AD913668-B412-3B64-B834-A1B96084DA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77A55D55-6045-9E7E-5229-6F2E81C4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4631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80534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09026"/>
            <a:ext cx="5020733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75400" y="4709026"/>
            <a:ext cx="4940611" cy="88900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solidFill>
                  <a:schemeClr val="tx2"/>
                </a:solidFill>
              </a:defRPr>
            </a:lvl1pPr>
          </a:lstStyle>
          <a:p>
            <a:pPr marL="0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</a:t>
            </a:r>
          </a:p>
          <a:p>
            <a:pPr lv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413752"/>
            <a:ext cx="5029200" cy="28257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15" name="Textplatzhalt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6375400" y="4407267"/>
            <a:ext cx="4940611" cy="28588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1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18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337611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998AEF80-E67F-87EE-2AE6-A7D3E04173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E4BFF5E-55F3-B419-1B62-768B9846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54716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59936" y="1688008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331170" y="1901387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4331170" y="168811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01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187632" y="1686940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9" name="Inhaltsplatzhalter 2"/>
          <p:cNvSpPr>
            <a:spLocks noGrp="1"/>
          </p:cNvSpPr>
          <p:nvPr>
            <p:ph sz="half" idx="22" hasCustomPrompt="1"/>
          </p:nvPr>
        </p:nvSpPr>
        <p:spPr>
          <a:xfrm>
            <a:off x="838201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25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9666131" y="1893170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6" name="Textplatzhalter 13"/>
          <p:cNvSpPr>
            <a:spLocks noGrp="1"/>
          </p:cNvSpPr>
          <p:nvPr>
            <p:ph type="body" sz="quarter" idx="25" hasCustomPrompt="1"/>
          </p:nvPr>
        </p:nvSpPr>
        <p:spPr>
          <a:xfrm>
            <a:off x="9664790" y="1683807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02</a:t>
            </a:r>
          </a:p>
        </p:txBody>
      </p:sp>
      <p:sp>
        <p:nvSpPr>
          <p:cNvPr id="27" name="Inhaltsplatzhalter 2"/>
          <p:cNvSpPr>
            <a:spLocks noGrp="1"/>
          </p:cNvSpPr>
          <p:nvPr>
            <p:ph sz="half" idx="26" hasCustomPrompt="1"/>
          </p:nvPr>
        </p:nvSpPr>
        <p:spPr>
          <a:xfrm>
            <a:off x="6175380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30" name="Textplatzhalt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4315155" y="3969473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1" name="Textplatzhalt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4315155" y="3755622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03</a:t>
            </a:r>
          </a:p>
        </p:txBody>
      </p:sp>
      <p:sp>
        <p:nvSpPr>
          <p:cNvPr id="32" name="Textplatzhalter 10"/>
          <p:cNvSpPr>
            <a:spLocks noGrp="1"/>
          </p:cNvSpPr>
          <p:nvPr>
            <p:ph type="body" sz="quarter" idx="30" hasCustomPrompt="1"/>
          </p:nvPr>
        </p:nvSpPr>
        <p:spPr>
          <a:xfrm>
            <a:off x="9651394" y="3974174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3" name="Textplatzhalter 13"/>
          <p:cNvSpPr>
            <a:spLocks noGrp="1"/>
          </p:cNvSpPr>
          <p:nvPr>
            <p:ph type="body" sz="quarter" idx="31" hasCustomPrompt="1"/>
          </p:nvPr>
        </p:nvSpPr>
        <p:spPr>
          <a:xfrm>
            <a:off x="9651394" y="376032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04</a:t>
            </a:r>
          </a:p>
        </p:txBody>
      </p:sp>
      <p:sp>
        <p:nvSpPr>
          <p:cNvPr id="3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7762"/>
            <a:ext cx="10654693" cy="354133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3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66656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AD9F0C8-7EF0-B64D-C76A-04A80E8C9B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B617E78-7831-3C73-B899-27708D66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75466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horizontal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73686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6463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64637" y="456410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64637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5091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50915" y="4582655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50915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70658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04</a:t>
            </a:r>
          </a:p>
        </p:txBody>
      </p:sp>
      <p:sp>
        <p:nvSpPr>
          <p:cNvPr id="2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2707092" y="3974400"/>
            <a:ext cx="480000" cy="360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70000" lnSpcReduction="20000"/>
          </a:bodyPr>
          <a:lstStyle/>
          <a:p>
            <a:endParaRPr lang="de-DE" sz="3000" i="1" dirty="0">
              <a:solidFill>
                <a:schemeClr val="tx2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0035935-7785-195F-A1F3-667388FE02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195179F9-0493-E027-1761-8FE4E58F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89874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ohne Nummerieru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99813"/>
            <a:ext cx="2374900" cy="118543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4324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43247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43247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7230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72305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72305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99813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04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0EA111C7-A454-912E-06BD-B4EE35D35A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EDB32314-A2FC-86E4-9110-C0277CC5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5578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5067300" cy="34682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940801" y="4131216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04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6375347" y="4131216"/>
            <a:ext cx="2374900" cy="192687"/>
          </a:xfrm>
        </p:spPr>
        <p:txBody>
          <a:bodyPr>
            <a:noAutofit/>
          </a:bodyPr>
          <a:lstStyle>
            <a:lvl1pPr marL="0" indent="0" algn="l">
              <a:buNone/>
              <a:defRPr lang="de-DE" sz="1000" b="1" kern="1200" baseline="0" dirty="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de-DE" dirty="0"/>
              <a:t>Legende Nummer 03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375347" y="309534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375347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01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40801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02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1" hasCustomPrompt="1"/>
          </p:nvPr>
        </p:nvSpPr>
        <p:spPr>
          <a:xfrm>
            <a:off x="6375346" y="1744162"/>
            <a:ext cx="4940353" cy="95091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32" hasCustomPrompt="1"/>
          </p:nvPr>
        </p:nvSpPr>
        <p:spPr>
          <a:xfrm>
            <a:off x="8940799" y="3105183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33" hasCustomPrompt="1"/>
          </p:nvPr>
        </p:nvSpPr>
        <p:spPr>
          <a:xfrm>
            <a:off x="6375347" y="4332611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34" hasCustomPrompt="1"/>
          </p:nvPr>
        </p:nvSpPr>
        <p:spPr>
          <a:xfrm>
            <a:off x="8937290" y="433606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5DDEC511-A84A-5BFE-9EB1-E25606EE56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EAD7CCA1-7A1D-4513-1DFD-45FD89E8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3203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ohne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744656"/>
            <a:ext cx="10515600" cy="40388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DE" dirty="0"/>
              <a:t>Hier kann eine Tabelle eingefügt werden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2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C67073FD-D6C1-5620-1B42-C85D54FEF6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66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blöck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E4231E3-1DC0-B420-C7E6-3F646066679F}"/>
              </a:ext>
            </a:extLst>
          </p:cNvPr>
          <p:cNvSpPr/>
          <p:nvPr userDrawn="1"/>
        </p:nvSpPr>
        <p:spPr>
          <a:xfrm>
            <a:off x="842312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2D0FD93-ACFD-8226-E7E7-996961667729}"/>
              </a:ext>
            </a:extLst>
          </p:cNvPr>
          <p:cNvSpPr/>
          <p:nvPr userDrawn="1"/>
        </p:nvSpPr>
        <p:spPr>
          <a:xfrm>
            <a:off x="6209416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2628DDF-41A9-E510-AEED-0263BCECA5AE}"/>
              </a:ext>
            </a:extLst>
          </p:cNvPr>
          <p:cNvSpPr/>
          <p:nvPr userDrawn="1"/>
        </p:nvSpPr>
        <p:spPr>
          <a:xfrm>
            <a:off x="6209416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E3C14F9-7DA1-F366-999B-222F5A1D2862}"/>
              </a:ext>
            </a:extLst>
          </p:cNvPr>
          <p:cNvSpPr/>
          <p:nvPr userDrawn="1"/>
        </p:nvSpPr>
        <p:spPr>
          <a:xfrm>
            <a:off x="842312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977901" y="2148451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341870" y="2131098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341869" y="4255007"/>
            <a:ext cx="485775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87663" y="4246568"/>
            <a:ext cx="485366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961858" y="1807861"/>
            <a:ext cx="4857751" cy="321399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01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341869" y="1819894"/>
            <a:ext cx="4830233" cy="293555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02</a:t>
            </a:r>
          </a:p>
        </p:txBody>
      </p:sp>
      <p:sp>
        <p:nvSpPr>
          <p:cNvPr id="21" name="Textplatzhalt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983574" y="3953491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03</a:t>
            </a:r>
          </a:p>
        </p:txBody>
      </p:sp>
      <p:sp>
        <p:nvSpPr>
          <p:cNvPr id="22" name="Textplatzhalt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6341869" y="3957336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04</a:t>
            </a:r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3" name="Grafik 2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20D4890E-4B26-C9E6-B9F3-916B6ECEC2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72118CA6-B82E-5C63-A7AF-23B2DE6F8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0309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h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3" name="Grafik 2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C46CBCB2-8ECA-6055-5B4B-FD1CB0E73F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4965E9E9-ECAB-B59E-0F8D-B7752A1C6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8D6451B-10B8-90E5-43A5-9674F86B6238}"/>
              </a:ext>
            </a:extLst>
          </p:cNvPr>
          <p:cNvSpPr/>
          <p:nvPr userDrawn="1"/>
        </p:nvSpPr>
        <p:spPr>
          <a:xfrm>
            <a:off x="842312" y="1763060"/>
            <a:ext cx="10507376" cy="4032000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E61806BC-13C3-9AF2-B724-907977008D6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1283" y="1902133"/>
            <a:ext cx="9689433" cy="3753854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i="1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„As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.“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798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000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839190" y="1460666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1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851400" y="40949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6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852390" y="3655565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3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pic>
        <p:nvPicPr>
          <p:cNvPr id="12" name="Grafik 1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16339879-65A9-CFCF-D978-2D9E79112F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FF01F942-A8A0-845A-0A8E-7573D7FF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86023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18632" y="5124244"/>
            <a:ext cx="10515600" cy="473073"/>
          </a:xfrm>
        </p:spPr>
        <p:txBody>
          <a:bodyPr>
            <a:normAutofit/>
          </a:bodyPr>
          <a:lstStyle>
            <a:lvl1pPr>
              <a:defRPr sz="27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 err="1"/>
              <a:t>Endfolie</a:t>
            </a:r>
            <a:r>
              <a:rPr lang="de-DE" dirty="0"/>
              <a:t> der Präsentation</a:t>
            </a:r>
          </a:p>
        </p:txBody>
      </p:sp>
      <p:sp>
        <p:nvSpPr>
          <p:cNvPr id="9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618632" y="5637004"/>
            <a:ext cx="105156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7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 hasCustomPrompt="1"/>
          </p:nvPr>
        </p:nvSpPr>
        <p:spPr>
          <a:xfrm rot="5400000">
            <a:off x="10662608" y="1000586"/>
            <a:ext cx="1566910" cy="200483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 Spielende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9144301" y="1416509"/>
            <a:ext cx="454324" cy="26466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</a:t>
            </a:r>
          </a:p>
        </p:txBody>
      </p:sp>
      <p:pic>
        <p:nvPicPr>
          <p:cNvPr id="5" name="Grafik 4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B59FED7E-C40C-0AE5-5B03-4CC2124BCF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81" y="147887"/>
            <a:ext cx="3264670" cy="1006474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DD15BEE1-0256-3CBE-1E26-4E46590CEF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8056" y="1545727"/>
            <a:ext cx="4315888" cy="376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734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94221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Titel der </a:t>
            </a:r>
            <a:r>
              <a:rPr lang="de-DE" dirty="0" err="1"/>
              <a:t>Powerpoint</a:t>
            </a:r>
            <a:r>
              <a:rPr lang="de-DE" dirty="0"/>
              <a:t>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247800"/>
            <a:ext cx="10598047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3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der </a:t>
            </a:r>
            <a:r>
              <a:rPr lang="de-DE" sz="3300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Powerpoint</a:t>
            </a:r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Präsentation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5" name="Grafik 4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87B1255D-5682-9298-0746-8ACC25E287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64" y="110032"/>
            <a:ext cx="3264670" cy="100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074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46095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Zwischentitel der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199674"/>
            <a:ext cx="10598047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bg1"/>
                </a:solidFill>
              </a:defRPr>
            </a:lvl1pPr>
            <a:lvl2pPr algn="r">
              <a:defRPr sz="1000">
                <a:solidFill>
                  <a:schemeClr val="bg1"/>
                </a:solidFill>
              </a:defRPr>
            </a:lvl2pPr>
          </a:lstStyle>
          <a:p>
            <a:pPr lvl="1"/>
            <a:fld id="{6EF1B081-DCCD-4712-9CD1-33D9BED88E2D}" type="slidenum">
              <a:rPr lang="de-DE" smtClean="0"/>
              <a:pPr lvl="1"/>
              <a:t>‹Nr.›</a:t>
            </a:fld>
            <a:endParaRPr lang="de-DE" dirty="0"/>
          </a:p>
        </p:txBody>
      </p:sp>
      <p:pic>
        <p:nvPicPr>
          <p:cNvPr id="4" name="Grafik 3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CBCCA710-E209-9278-6062-0BF03340F4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7998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000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839190" y="1460666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1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851400" y="40949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6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852390" y="3655565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3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pic>
        <p:nvPicPr>
          <p:cNvPr id="12" name="Grafik 1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16339879-65A9-CFCF-D978-2D9E79112F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FF01F942-A8A0-845A-0A8E-7573D7FF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28532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442913" indent="-44291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  <a:latin typeface="+mn-lt"/>
              </a:defRPr>
            </a:lvl1pPr>
            <a:lvl2pPr marL="804863" indent="-461963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2pPr>
            <a:lvl3pPr marL="1168400" indent="-4826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3pPr>
            <a:lvl4pPr marL="1439863" indent="-41116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4pPr>
            <a:lvl5pPr marL="1792288" indent="-420688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64524327-D636-B534-A07A-CAB7C700E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31C74561-113F-EBCC-397F-986DB58F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30548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100000"/>
              <a:buFont typeface="+mj-lt"/>
              <a:buAutoNum type="arabicPeriod"/>
              <a:defRPr sz="1700" baseline="0">
                <a:solidFill>
                  <a:schemeClr val="tx2"/>
                </a:solidFill>
                <a:latin typeface="+mn-lt"/>
              </a:defRPr>
            </a:lvl1pPr>
            <a:lvl2pPr marL="6858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 sz="1700">
                <a:solidFill>
                  <a:schemeClr val="tx2"/>
                </a:solidFill>
              </a:defRPr>
            </a:lvl2pPr>
            <a:lvl3pPr marL="1028700" indent="-3429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3pPr>
            <a:lvl4pPr marL="13716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4pPr>
            <a:lvl5pPr marL="17145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0"/>
            <a:r>
              <a:rPr lang="de-DE" dirty="0"/>
              <a:t>Zweite Ebene</a:t>
            </a:r>
          </a:p>
          <a:p>
            <a:pPr lvl="1"/>
            <a:r>
              <a:rPr lang="de-DE" dirty="0"/>
              <a:t>Unterebene</a:t>
            </a:r>
          </a:p>
          <a:p>
            <a:pPr lvl="1"/>
            <a:r>
              <a:rPr lang="de-DE" dirty="0"/>
              <a:t>Unterebene</a:t>
            </a:r>
          </a:p>
          <a:p>
            <a:pPr lvl="0"/>
            <a:r>
              <a:rPr lang="de-DE" dirty="0"/>
              <a:t>Dritte Ebene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778855D5-03D1-F248-031B-8DA42F405C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E17484FE-1675-2C86-49C7-7E2D779B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41058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838200" y="1638300"/>
            <a:ext cx="10515600" cy="38160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5577304"/>
            <a:ext cx="10515600" cy="533400"/>
          </a:xfrm>
        </p:spPr>
        <p:txBody>
          <a:bodyPr>
            <a:noAutofit/>
          </a:bodyPr>
          <a:lstStyle>
            <a:lvl1pPr marL="0" indent="0">
              <a:buNone/>
              <a:defRPr sz="12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Headline Bildunterschrift: Text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AD913668-B412-3B64-B834-A1B96084DA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77A55D55-6045-9E7E-5229-6F2E81C4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14911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80534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09026"/>
            <a:ext cx="5020733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75400" y="4709026"/>
            <a:ext cx="4940611" cy="88900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solidFill>
                  <a:schemeClr val="tx2"/>
                </a:solidFill>
              </a:defRPr>
            </a:lvl1pPr>
          </a:lstStyle>
          <a:p>
            <a:pPr marL="0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</a:t>
            </a:r>
          </a:p>
          <a:p>
            <a:pPr lv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413752"/>
            <a:ext cx="5029200" cy="28257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15" name="Textplatzhalt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6375400" y="4407267"/>
            <a:ext cx="4940611" cy="28588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1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18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337611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998AEF80-E67F-87EE-2AE6-A7D3E04173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E4BFF5E-55F3-B419-1B62-768B9846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06515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59936" y="1688008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331170" y="1901387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4331170" y="168811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01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187632" y="1686940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9" name="Inhaltsplatzhalter 2"/>
          <p:cNvSpPr>
            <a:spLocks noGrp="1"/>
          </p:cNvSpPr>
          <p:nvPr>
            <p:ph sz="half" idx="22" hasCustomPrompt="1"/>
          </p:nvPr>
        </p:nvSpPr>
        <p:spPr>
          <a:xfrm>
            <a:off x="838201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25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9666131" y="1893170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6" name="Textplatzhalter 13"/>
          <p:cNvSpPr>
            <a:spLocks noGrp="1"/>
          </p:cNvSpPr>
          <p:nvPr>
            <p:ph type="body" sz="quarter" idx="25" hasCustomPrompt="1"/>
          </p:nvPr>
        </p:nvSpPr>
        <p:spPr>
          <a:xfrm>
            <a:off x="9664790" y="1683807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02</a:t>
            </a:r>
          </a:p>
        </p:txBody>
      </p:sp>
      <p:sp>
        <p:nvSpPr>
          <p:cNvPr id="27" name="Inhaltsplatzhalter 2"/>
          <p:cNvSpPr>
            <a:spLocks noGrp="1"/>
          </p:cNvSpPr>
          <p:nvPr>
            <p:ph sz="half" idx="26" hasCustomPrompt="1"/>
          </p:nvPr>
        </p:nvSpPr>
        <p:spPr>
          <a:xfrm>
            <a:off x="6175380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30" name="Textplatzhalt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4315155" y="3969473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1" name="Textplatzhalt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4315155" y="3755622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03</a:t>
            </a:r>
          </a:p>
        </p:txBody>
      </p:sp>
      <p:sp>
        <p:nvSpPr>
          <p:cNvPr id="32" name="Textplatzhalter 10"/>
          <p:cNvSpPr>
            <a:spLocks noGrp="1"/>
          </p:cNvSpPr>
          <p:nvPr>
            <p:ph type="body" sz="quarter" idx="30" hasCustomPrompt="1"/>
          </p:nvPr>
        </p:nvSpPr>
        <p:spPr>
          <a:xfrm>
            <a:off x="9651394" y="3974174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3" name="Textplatzhalter 13"/>
          <p:cNvSpPr>
            <a:spLocks noGrp="1"/>
          </p:cNvSpPr>
          <p:nvPr>
            <p:ph type="body" sz="quarter" idx="31" hasCustomPrompt="1"/>
          </p:nvPr>
        </p:nvSpPr>
        <p:spPr>
          <a:xfrm>
            <a:off x="9651394" y="376032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04</a:t>
            </a:r>
          </a:p>
        </p:txBody>
      </p:sp>
      <p:sp>
        <p:nvSpPr>
          <p:cNvPr id="3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7762"/>
            <a:ext cx="10654693" cy="354133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3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66656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AD9F0C8-7EF0-B64D-C76A-04A80E8C9B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B617E78-7831-3C73-B899-27708D66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43061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horizontal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73686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6463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64637" y="456410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64637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5091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50915" y="4582655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50915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70658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04</a:t>
            </a:r>
          </a:p>
        </p:txBody>
      </p:sp>
      <p:sp>
        <p:nvSpPr>
          <p:cNvPr id="2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2707092" y="3974400"/>
            <a:ext cx="480000" cy="360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70000" lnSpcReduction="20000"/>
          </a:bodyPr>
          <a:lstStyle/>
          <a:p>
            <a:endParaRPr lang="de-DE" sz="3000" i="1" dirty="0">
              <a:solidFill>
                <a:schemeClr val="tx2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0035935-7785-195F-A1F3-667388FE02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195179F9-0493-E027-1761-8FE4E58F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969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442913" indent="-44291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  <a:latin typeface="+mn-lt"/>
              </a:defRPr>
            </a:lvl1pPr>
            <a:lvl2pPr marL="804863" indent="-461963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2pPr>
            <a:lvl3pPr marL="1168400" indent="-4826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3pPr>
            <a:lvl4pPr marL="1439863" indent="-41116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4pPr>
            <a:lvl5pPr marL="1792288" indent="-420688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64524327-D636-B534-A07A-CAB7C700E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31C74561-113F-EBCC-397F-986DB58F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7619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ohne Nummerieru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99813"/>
            <a:ext cx="2374900" cy="118543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4324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43247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43247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7230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72305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72305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99813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04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0EA111C7-A454-912E-06BD-B4EE35D35A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EDB32314-A2FC-86E4-9110-C0277CC5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03959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5067300" cy="34682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940801" y="4131216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04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6375347" y="4131216"/>
            <a:ext cx="2374900" cy="192687"/>
          </a:xfrm>
        </p:spPr>
        <p:txBody>
          <a:bodyPr>
            <a:noAutofit/>
          </a:bodyPr>
          <a:lstStyle>
            <a:lvl1pPr marL="0" indent="0" algn="l">
              <a:buNone/>
              <a:defRPr lang="de-DE" sz="1000" b="1" kern="1200" baseline="0" dirty="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de-DE" dirty="0"/>
              <a:t>Legende Nummer 03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375347" y="309534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375347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01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40801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02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1" hasCustomPrompt="1"/>
          </p:nvPr>
        </p:nvSpPr>
        <p:spPr>
          <a:xfrm>
            <a:off x="6375346" y="1744162"/>
            <a:ext cx="4940353" cy="95091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32" hasCustomPrompt="1"/>
          </p:nvPr>
        </p:nvSpPr>
        <p:spPr>
          <a:xfrm>
            <a:off x="8940799" y="3105183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33" hasCustomPrompt="1"/>
          </p:nvPr>
        </p:nvSpPr>
        <p:spPr>
          <a:xfrm>
            <a:off x="6375347" y="4332611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34" hasCustomPrompt="1"/>
          </p:nvPr>
        </p:nvSpPr>
        <p:spPr>
          <a:xfrm>
            <a:off x="8937290" y="433606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5DDEC511-A84A-5BFE-9EB1-E25606EE56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EAD7CCA1-7A1D-4513-1DFD-45FD89E8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21492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ohne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744656"/>
            <a:ext cx="10515600" cy="40388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DE" dirty="0"/>
              <a:t>Hier kann eine Tabelle eingefügt werden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2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C67073FD-D6C1-5620-1B42-C85D54FEF6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306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blöck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E6F05BA-0F5D-A587-6B6D-7C0A08321A52}"/>
              </a:ext>
            </a:extLst>
          </p:cNvPr>
          <p:cNvSpPr/>
          <p:nvPr userDrawn="1"/>
        </p:nvSpPr>
        <p:spPr>
          <a:xfrm>
            <a:off x="842312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1086751-DAF3-CFC9-F619-B1D841A0572A}"/>
              </a:ext>
            </a:extLst>
          </p:cNvPr>
          <p:cNvSpPr/>
          <p:nvPr userDrawn="1"/>
        </p:nvSpPr>
        <p:spPr>
          <a:xfrm>
            <a:off x="6209416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A387F64-B010-9E21-2F75-21CDD05ABF34}"/>
              </a:ext>
            </a:extLst>
          </p:cNvPr>
          <p:cNvSpPr/>
          <p:nvPr userDrawn="1"/>
        </p:nvSpPr>
        <p:spPr>
          <a:xfrm>
            <a:off x="6209416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6FA89C5-3B43-0CEF-84D6-50FCBAA21DF3}"/>
              </a:ext>
            </a:extLst>
          </p:cNvPr>
          <p:cNvSpPr/>
          <p:nvPr userDrawn="1"/>
        </p:nvSpPr>
        <p:spPr>
          <a:xfrm>
            <a:off x="842312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977901" y="2148451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341870" y="2131098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341869" y="4255007"/>
            <a:ext cx="485775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87663" y="4246568"/>
            <a:ext cx="485366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961858" y="1807861"/>
            <a:ext cx="4857751" cy="321399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01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341869" y="1819894"/>
            <a:ext cx="4830233" cy="293555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02</a:t>
            </a:r>
          </a:p>
        </p:txBody>
      </p:sp>
      <p:sp>
        <p:nvSpPr>
          <p:cNvPr id="21" name="Textplatzhalt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983574" y="3953491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03</a:t>
            </a:r>
          </a:p>
        </p:txBody>
      </p:sp>
      <p:sp>
        <p:nvSpPr>
          <p:cNvPr id="22" name="Textplatzhalt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6341869" y="3957336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04</a:t>
            </a:r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3" name="Grafik 2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5518BBEE-4695-A45A-C0C8-94938525AA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C7E900AE-9C46-6EA9-247B-4D5D8A688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03091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hal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7D89EFB9-17F6-3337-1623-7B80D82EAB1F}"/>
              </a:ext>
            </a:extLst>
          </p:cNvPr>
          <p:cNvSpPr/>
          <p:nvPr userDrawn="1"/>
        </p:nvSpPr>
        <p:spPr>
          <a:xfrm>
            <a:off x="842312" y="1763060"/>
            <a:ext cx="10507376" cy="4032000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251283" y="1902133"/>
            <a:ext cx="9689433" cy="3753854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i="1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„As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.“</a:t>
            </a:r>
          </a:p>
          <a:p>
            <a:pPr lvl="0"/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3" name="Grafik 2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1588D4AA-FE5F-6926-675A-B12E8A1A020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0947170-D3EB-82E5-288C-34E75003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79805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18632" y="5124244"/>
            <a:ext cx="10515600" cy="473073"/>
          </a:xfrm>
        </p:spPr>
        <p:txBody>
          <a:bodyPr>
            <a:normAutofit/>
          </a:bodyPr>
          <a:lstStyle>
            <a:lvl1pPr>
              <a:defRPr sz="27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 err="1"/>
              <a:t>Endfolie</a:t>
            </a:r>
            <a:r>
              <a:rPr lang="de-DE" dirty="0"/>
              <a:t> der Präsentation</a:t>
            </a:r>
          </a:p>
        </p:txBody>
      </p:sp>
      <p:sp>
        <p:nvSpPr>
          <p:cNvPr id="9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618632" y="5637004"/>
            <a:ext cx="105156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7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 hasCustomPrompt="1"/>
          </p:nvPr>
        </p:nvSpPr>
        <p:spPr>
          <a:xfrm rot="5400000">
            <a:off x="10662608" y="1000586"/>
            <a:ext cx="1566910" cy="200483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 Spielende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9144301" y="1416509"/>
            <a:ext cx="454324" cy="26466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</a:t>
            </a:r>
          </a:p>
        </p:txBody>
      </p:sp>
      <p:pic>
        <p:nvPicPr>
          <p:cNvPr id="5" name="Grafik 4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7CB05651-9633-1841-682F-F1963C23DC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81" y="147887"/>
            <a:ext cx="3264670" cy="1006474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DB70D4B1-C69B-267A-A692-9E7C1CF64E6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8056" y="1545727"/>
            <a:ext cx="4315888" cy="376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734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94221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Titel der </a:t>
            </a:r>
            <a:r>
              <a:rPr lang="de-DE" dirty="0" err="1"/>
              <a:t>Powerpoint</a:t>
            </a:r>
            <a:r>
              <a:rPr lang="de-DE" dirty="0"/>
              <a:t>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247800"/>
            <a:ext cx="10598047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3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der </a:t>
            </a:r>
            <a:r>
              <a:rPr lang="de-DE" sz="3300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Powerpoint</a:t>
            </a:r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Präsentation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5" name="Grafik 4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67443BFE-305C-7057-A56E-367F36830B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64" y="110032"/>
            <a:ext cx="3264670" cy="100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074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46095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Zwischentitel der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199674"/>
            <a:ext cx="10598047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bg1"/>
                </a:solidFill>
              </a:defRPr>
            </a:lvl1pPr>
            <a:lvl2pPr algn="r">
              <a:defRPr sz="1000">
                <a:solidFill>
                  <a:schemeClr val="bg1"/>
                </a:solidFill>
              </a:defRPr>
            </a:lvl2pPr>
          </a:lstStyle>
          <a:p>
            <a:pPr lvl="1"/>
            <a:fld id="{6EF1B081-DCCD-4712-9CD1-33D9BED88E2D}" type="slidenum">
              <a:rPr lang="de-DE" smtClean="0"/>
              <a:pPr lvl="1"/>
              <a:t>‹Nr.›</a:t>
            </a:fld>
            <a:endParaRPr lang="de-DE" dirty="0"/>
          </a:p>
        </p:txBody>
      </p:sp>
      <p:pic>
        <p:nvPicPr>
          <p:cNvPr id="4" name="Grafik 3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94941EFA-7D90-F769-DA93-F8341AAF81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79986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000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839190" y="1460666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1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851400" y="40949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6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852390" y="3655565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3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pic>
        <p:nvPicPr>
          <p:cNvPr id="12" name="Grafik 1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16339879-65A9-CFCF-D978-2D9E79112F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FF01F942-A8A0-845A-0A8E-7573D7FF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08888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442913" indent="-44291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  <a:latin typeface="+mn-lt"/>
              </a:defRPr>
            </a:lvl1pPr>
            <a:lvl2pPr marL="804863" indent="-461963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2pPr>
            <a:lvl3pPr marL="1168400" indent="-4826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3pPr>
            <a:lvl4pPr marL="1439863" indent="-41116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4pPr>
            <a:lvl5pPr marL="1792288" indent="-420688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64524327-D636-B534-A07A-CAB7C700E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31C74561-113F-EBCC-397F-986DB58F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638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100000"/>
              <a:buFont typeface="+mj-lt"/>
              <a:buAutoNum type="arabicPeriod"/>
              <a:defRPr sz="1700" baseline="0">
                <a:solidFill>
                  <a:schemeClr val="tx2"/>
                </a:solidFill>
                <a:latin typeface="+mn-lt"/>
              </a:defRPr>
            </a:lvl1pPr>
            <a:lvl2pPr marL="6858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 sz="1700">
                <a:solidFill>
                  <a:schemeClr val="tx2"/>
                </a:solidFill>
              </a:defRPr>
            </a:lvl2pPr>
            <a:lvl3pPr marL="1028700" indent="-3429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3pPr>
            <a:lvl4pPr marL="13716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4pPr>
            <a:lvl5pPr marL="17145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0"/>
            <a:r>
              <a:rPr lang="de-DE" dirty="0"/>
              <a:t>Zweite Ebene</a:t>
            </a:r>
          </a:p>
          <a:p>
            <a:pPr lvl="1"/>
            <a:r>
              <a:rPr lang="de-DE" dirty="0"/>
              <a:t>Unterebene</a:t>
            </a:r>
          </a:p>
          <a:p>
            <a:pPr lvl="1"/>
            <a:r>
              <a:rPr lang="de-DE" dirty="0"/>
              <a:t>Unterebene</a:t>
            </a:r>
          </a:p>
          <a:p>
            <a:pPr lvl="0"/>
            <a:r>
              <a:rPr lang="de-DE" dirty="0"/>
              <a:t>Dritte Ebene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778855D5-03D1-F248-031B-8DA42F405C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E17484FE-1675-2C86-49C7-7E2D779B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59600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100000"/>
              <a:buFont typeface="+mj-lt"/>
              <a:buAutoNum type="arabicPeriod"/>
              <a:defRPr sz="1700" baseline="0">
                <a:solidFill>
                  <a:schemeClr val="tx2"/>
                </a:solidFill>
                <a:latin typeface="+mn-lt"/>
              </a:defRPr>
            </a:lvl1pPr>
            <a:lvl2pPr marL="6858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 sz="1700">
                <a:solidFill>
                  <a:schemeClr val="tx2"/>
                </a:solidFill>
              </a:defRPr>
            </a:lvl2pPr>
            <a:lvl3pPr marL="1028700" indent="-3429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3pPr>
            <a:lvl4pPr marL="13716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4pPr>
            <a:lvl5pPr marL="17145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0"/>
            <a:r>
              <a:rPr lang="de-DE" dirty="0"/>
              <a:t>Zweite Ebene</a:t>
            </a:r>
          </a:p>
          <a:p>
            <a:pPr lvl="1"/>
            <a:r>
              <a:rPr lang="de-DE" dirty="0"/>
              <a:t>Unterebene</a:t>
            </a:r>
          </a:p>
          <a:p>
            <a:pPr lvl="1"/>
            <a:r>
              <a:rPr lang="de-DE" dirty="0"/>
              <a:t>Unterebene</a:t>
            </a:r>
          </a:p>
          <a:p>
            <a:pPr lvl="0"/>
            <a:r>
              <a:rPr lang="de-DE" dirty="0"/>
              <a:t>Dritte Ebene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778855D5-03D1-F248-031B-8DA42F405C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E17484FE-1675-2C86-49C7-7E2D779B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14345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838200" y="1638300"/>
            <a:ext cx="10515600" cy="38160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5577304"/>
            <a:ext cx="10515600" cy="533400"/>
          </a:xfrm>
        </p:spPr>
        <p:txBody>
          <a:bodyPr>
            <a:noAutofit/>
          </a:bodyPr>
          <a:lstStyle>
            <a:lvl1pPr marL="0" indent="0">
              <a:buNone/>
              <a:defRPr sz="12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Headline Bildunterschrift: Text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AD913668-B412-3B64-B834-A1B96084DA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77A55D55-6045-9E7E-5229-6F2E81C4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30728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80534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09026"/>
            <a:ext cx="5020733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75400" y="4709026"/>
            <a:ext cx="4940611" cy="88900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solidFill>
                  <a:schemeClr val="tx2"/>
                </a:solidFill>
              </a:defRPr>
            </a:lvl1pPr>
          </a:lstStyle>
          <a:p>
            <a:pPr marL="0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</a:t>
            </a:r>
          </a:p>
          <a:p>
            <a:pPr lv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413752"/>
            <a:ext cx="5029200" cy="28257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15" name="Textplatzhalt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6375400" y="4407267"/>
            <a:ext cx="4940611" cy="28588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1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18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337611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998AEF80-E67F-87EE-2AE6-A7D3E04173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E4BFF5E-55F3-B419-1B62-768B9846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7342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59936" y="1688008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331170" y="1901387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4331170" y="168811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01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187632" y="1686940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9" name="Inhaltsplatzhalter 2"/>
          <p:cNvSpPr>
            <a:spLocks noGrp="1"/>
          </p:cNvSpPr>
          <p:nvPr>
            <p:ph sz="half" idx="22" hasCustomPrompt="1"/>
          </p:nvPr>
        </p:nvSpPr>
        <p:spPr>
          <a:xfrm>
            <a:off x="838201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25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9666131" y="1893170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6" name="Textplatzhalter 13"/>
          <p:cNvSpPr>
            <a:spLocks noGrp="1"/>
          </p:cNvSpPr>
          <p:nvPr>
            <p:ph type="body" sz="quarter" idx="25" hasCustomPrompt="1"/>
          </p:nvPr>
        </p:nvSpPr>
        <p:spPr>
          <a:xfrm>
            <a:off x="9664790" y="1683807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02</a:t>
            </a:r>
          </a:p>
        </p:txBody>
      </p:sp>
      <p:sp>
        <p:nvSpPr>
          <p:cNvPr id="27" name="Inhaltsplatzhalter 2"/>
          <p:cNvSpPr>
            <a:spLocks noGrp="1"/>
          </p:cNvSpPr>
          <p:nvPr>
            <p:ph sz="half" idx="26" hasCustomPrompt="1"/>
          </p:nvPr>
        </p:nvSpPr>
        <p:spPr>
          <a:xfrm>
            <a:off x="6175380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30" name="Textplatzhalt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4315155" y="3969473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1" name="Textplatzhalt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4315155" y="3755622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03</a:t>
            </a:r>
          </a:p>
        </p:txBody>
      </p:sp>
      <p:sp>
        <p:nvSpPr>
          <p:cNvPr id="32" name="Textplatzhalter 10"/>
          <p:cNvSpPr>
            <a:spLocks noGrp="1"/>
          </p:cNvSpPr>
          <p:nvPr>
            <p:ph type="body" sz="quarter" idx="30" hasCustomPrompt="1"/>
          </p:nvPr>
        </p:nvSpPr>
        <p:spPr>
          <a:xfrm>
            <a:off x="9651394" y="3974174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3" name="Textplatzhalter 13"/>
          <p:cNvSpPr>
            <a:spLocks noGrp="1"/>
          </p:cNvSpPr>
          <p:nvPr>
            <p:ph type="body" sz="quarter" idx="31" hasCustomPrompt="1"/>
          </p:nvPr>
        </p:nvSpPr>
        <p:spPr>
          <a:xfrm>
            <a:off x="9651394" y="376032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04</a:t>
            </a:r>
          </a:p>
        </p:txBody>
      </p:sp>
      <p:sp>
        <p:nvSpPr>
          <p:cNvPr id="3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7762"/>
            <a:ext cx="10654693" cy="354133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3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66656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AD9F0C8-7EF0-B64D-C76A-04A80E8C9B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B617E78-7831-3C73-B899-27708D66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785083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horizontal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73686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6463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64637" y="456410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64637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5091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50915" y="4582655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50915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70658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04</a:t>
            </a:r>
          </a:p>
        </p:txBody>
      </p:sp>
      <p:sp>
        <p:nvSpPr>
          <p:cNvPr id="2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2707092" y="3974400"/>
            <a:ext cx="480000" cy="360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70000" lnSpcReduction="20000"/>
          </a:bodyPr>
          <a:lstStyle/>
          <a:p>
            <a:endParaRPr lang="de-DE" sz="3000" i="1" dirty="0">
              <a:solidFill>
                <a:schemeClr val="tx2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0035935-7785-195F-A1F3-667388FE02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195179F9-0493-E027-1761-8FE4E58F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9547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ohne Nummerieru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99813"/>
            <a:ext cx="2374900" cy="118543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4324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43247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43247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7230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72305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72305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99813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04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0EA111C7-A454-912E-06BD-B4EE35D35A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EDB32314-A2FC-86E4-9110-C0277CC5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60518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5067300" cy="34682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940801" y="4131216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04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6375347" y="4131216"/>
            <a:ext cx="2374900" cy="192687"/>
          </a:xfrm>
        </p:spPr>
        <p:txBody>
          <a:bodyPr>
            <a:noAutofit/>
          </a:bodyPr>
          <a:lstStyle>
            <a:lvl1pPr marL="0" indent="0" algn="l">
              <a:buNone/>
              <a:defRPr lang="de-DE" sz="1000" b="1" kern="1200" baseline="0" dirty="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de-DE" dirty="0"/>
              <a:t>Legende Nummer 03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375347" y="309534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375347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01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40801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02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1" hasCustomPrompt="1"/>
          </p:nvPr>
        </p:nvSpPr>
        <p:spPr>
          <a:xfrm>
            <a:off x="6375346" y="1744162"/>
            <a:ext cx="4940353" cy="95091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32" hasCustomPrompt="1"/>
          </p:nvPr>
        </p:nvSpPr>
        <p:spPr>
          <a:xfrm>
            <a:off x="8940799" y="3105183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33" hasCustomPrompt="1"/>
          </p:nvPr>
        </p:nvSpPr>
        <p:spPr>
          <a:xfrm>
            <a:off x="6375347" y="4332611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34" hasCustomPrompt="1"/>
          </p:nvPr>
        </p:nvSpPr>
        <p:spPr>
          <a:xfrm>
            <a:off x="8937290" y="433606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5DDEC511-A84A-5BFE-9EB1-E25606EE56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EAD7CCA1-7A1D-4513-1DFD-45FD89E8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37547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ohne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744656"/>
            <a:ext cx="10515600" cy="40388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DE" dirty="0"/>
              <a:t>Hier kann eine Tabelle eingefügt werden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2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C67073FD-D6C1-5620-1B42-C85D54FEF6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8025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blöck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B5F104C-3609-4424-D0AC-917CB09377FD}"/>
              </a:ext>
            </a:extLst>
          </p:cNvPr>
          <p:cNvSpPr/>
          <p:nvPr userDrawn="1"/>
        </p:nvSpPr>
        <p:spPr>
          <a:xfrm>
            <a:off x="842312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91D0C23-D603-3A88-A6AD-16AA2E04CC00}"/>
              </a:ext>
            </a:extLst>
          </p:cNvPr>
          <p:cNvSpPr/>
          <p:nvPr userDrawn="1"/>
        </p:nvSpPr>
        <p:spPr>
          <a:xfrm>
            <a:off x="6209416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746458-1650-5F97-1113-73C2164062BD}"/>
              </a:ext>
            </a:extLst>
          </p:cNvPr>
          <p:cNvSpPr/>
          <p:nvPr userDrawn="1"/>
        </p:nvSpPr>
        <p:spPr>
          <a:xfrm>
            <a:off x="6209416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04A0FB2-5B94-8E00-EE6F-7424D23255A4}"/>
              </a:ext>
            </a:extLst>
          </p:cNvPr>
          <p:cNvSpPr/>
          <p:nvPr userDrawn="1"/>
        </p:nvSpPr>
        <p:spPr>
          <a:xfrm>
            <a:off x="842312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977901" y="2148451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341870" y="2131098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341869" y="4255007"/>
            <a:ext cx="485775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87663" y="4246568"/>
            <a:ext cx="485366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961858" y="1807861"/>
            <a:ext cx="4857751" cy="321399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01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341869" y="1819894"/>
            <a:ext cx="4830233" cy="293555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02</a:t>
            </a:r>
          </a:p>
        </p:txBody>
      </p:sp>
      <p:sp>
        <p:nvSpPr>
          <p:cNvPr id="21" name="Textplatzhalt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983574" y="3953491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03</a:t>
            </a:r>
          </a:p>
        </p:txBody>
      </p:sp>
      <p:sp>
        <p:nvSpPr>
          <p:cNvPr id="22" name="Textplatzhalt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6341869" y="3957336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04</a:t>
            </a:r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3" name="Grafik 2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406639EF-C898-7E61-C224-6B71832B90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077FE90-3B8F-01C0-4B4C-931170DF2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03091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hal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3" name="Grafik 2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7B3C65AD-61CE-4BAC-04D5-43F9AB9931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E8C9739-624D-66D5-9125-5E41B0D77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E1C42E1-FC57-9DDD-7BED-57F53ACD238A}"/>
              </a:ext>
            </a:extLst>
          </p:cNvPr>
          <p:cNvSpPr/>
          <p:nvPr userDrawn="1"/>
        </p:nvSpPr>
        <p:spPr>
          <a:xfrm>
            <a:off x="842312" y="1763060"/>
            <a:ext cx="10507376" cy="4032000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58FCE98F-37E3-37CF-DEA3-13EEFD22620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1283" y="1902133"/>
            <a:ext cx="9689433" cy="3753854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i="1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„As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.“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798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838200" y="1638300"/>
            <a:ext cx="10515600" cy="38160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5577304"/>
            <a:ext cx="10515600" cy="533400"/>
          </a:xfrm>
        </p:spPr>
        <p:txBody>
          <a:bodyPr>
            <a:noAutofit/>
          </a:bodyPr>
          <a:lstStyle>
            <a:lvl1pPr marL="0" indent="0">
              <a:buNone/>
              <a:defRPr sz="12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Headline Bildunterschrift: Text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AD913668-B412-3B64-B834-A1B96084DA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77A55D55-6045-9E7E-5229-6F2E81C4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7896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18632" y="5124244"/>
            <a:ext cx="10515600" cy="473073"/>
          </a:xfrm>
        </p:spPr>
        <p:txBody>
          <a:bodyPr>
            <a:normAutofit/>
          </a:bodyPr>
          <a:lstStyle>
            <a:lvl1pPr>
              <a:defRPr sz="27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 err="1"/>
              <a:t>Endfolie</a:t>
            </a:r>
            <a:r>
              <a:rPr lang="de-DE" dirty="0"/>
              <a:t> der Präsentation</a:t>
            </a:r>
          </a:p>
        </p:txBody>
      </p:sp>
      <p:sp>
        <p:nvSpPr>
          <p:cNvPr id="9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618632" y="5637004"/>
            <a:ext cx="105156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7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 hasCustomPrompt="1"/>
          </p:nvPr>
        </p:nvSpPr>
        <p:spPr>
          <a:xfrm rot="5400000">
            <a:off x="10662608" y="1000586"/>
            <a:ext cx="1566910" cy="200483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 Spielende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9144301" y="1416509"/>
            <a:ext cx="454324" cy="26466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</a:t>
            </a:r>
          </a:p>
        </p:txBody>
      </p:sp>
      <p:pic>
        <p:nvPicPr>
          <p:cNvPr id="5" name="Grafik 4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6F17F3A5-35EA-8A52-DEE1-718B747CAD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81" y="147887"/>
            <a:ext cx="3264670" cy="1006474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60864500-F191-00FD-12E0-F6105C27C3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8056" y="1545727"/>
            <a:ext cx="4315888" cy="376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7345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94221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Titel der </a:t>
            </a:r>
            <a:r>
              <a:rPr lang="de-DE" dirty="0" err="1"/>
              <a:t>Powerpoint</a:t>
            </a:r>
            <a:r>
              <a:rPr lang="de-DE" dirty="0"/>
              <a:t>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247800"/>
            <a:ext cx="10598047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3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der </a:t>
            </a:r>
            <a:r>
              <a:rPr lang="de-DE" sz="3300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Powerpoint</a:t>
            </a:r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Präsentation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5" name="Grafik 4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0F6209E7-4158-B19B-5211-5FEA3B3C04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64" y="110032"/>
            <a:ext cx="3264670" cy="100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63601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46095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Zwischentitel der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199674"/>
            <a:ext cx="10598047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bg1"/>
                </a:solidFill>
              </a:defRPr>
            </a:lvl1pPr>
            <a:lvl2pPr algn="r">
              <a:defRPr sz="1000">
                <a:solidFill>
                  <a:schemeClr val="bg1"/>
                </a:solidFill>
              </a:defRPr>
            </a:lvl2pPr>
          </a:lstStyle>
          <a:p>
            <a:pPr lvl="1"/>
            <a:fld id="{6EF1B081-DCCD-4712-9CD1-33D9BED88E2D}" type="slidenum">
              <a:rPr lang="de-DE" smtClean="0"/>
              <a:pPr lvl="1"/>
              <a:t>‹Nr.›</a:t>
            </a:fld>
            <a:endParaRPr lang="de-DE" dirty="0"/>
          </a:p>
        </p:txBody>
      </p:sp>
      <p:pic>
        <p:nvPicPr>
          <p:cNvPr id="4" name="Grafik 3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81D6E21D-E94A-E94C-7A7D-007A9DFC30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7944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000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839190" y="1460666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1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851400" y="40949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6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852390" y="3655565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3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pic>
        <p:nvPicPr>
          <p:cNvPr id="12" name="Grafik 1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16339879-65A9-CFCF-D978-2D9E79112F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FF01F942-A8A0-845A-0A8E-7573D7FF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66948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442913" indent="-44291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  <a:latin typeface="+mn-lt"/>
              </a:defRPr>
            </a:lvl1pPr>
            <a:lvl2pPr marL="804863" indent="-461963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2pPr>
            <a:lvl3pPr marL="1168400" indent="-4826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3pPr>
            <a:lvl4pPr marL="1439863" indent="-41116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4pPr>
            <a:lvl5pPr marL="1792288" indent="-420688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64524327-D636-B534-A07A-CAB7C700E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31C74561-113F-EBCC-397F-986DB58F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010983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100000"/>
              <a:buFont typeface="+mj-lt"/>
              <a:buAutoNum type="arabicPeriod"/>
              <a:defRPr sz="1700" baseline="0">
                <a:solidFill>
                  <a:schemeClr val="tx2"/>
                </a:solidFill>
                <a:latin typeface="+mn-lt"/>
              </a:defRPr>
            </a:lvl1pPr>
            <a:lvl2pPr marL="6858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 sz="1700">
                <a:solidFill>
                  <a:schemeClr val="tx2"/>
                </a:solidFill>
              </a:defRPr>
            </a:lvl2pPr>
            <a:lvl3pPr marL="1028700" indent="-3429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3pPr>
            <a:lvl4pPr marL="13716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4pPr>
            <a:lvl5pPr marL="17145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0"/>
            <a:r>
              <a:rPr lang="de-DE" dirty="0"/>
              <a:t>Zweite Ebene</a:t>
            </a:r>
          </a:p>
          <a:p>
            <a:pPr lvl="1"/>
            <a:r>
              <a:rPr lang="de-DE" dirty="0"/>
              <a:t>Unterebene</a:t>
            </a:r>
          </a:p>
          <a:p>
            <a:pPr lvl="1"/>
            <a:r>
              <a:rPr lang="de-DE" dirty="0"/>
              <a:t>Unterebene</a:t>
            </a:r>
          </a:p>
          <a:p>
            <a:pPr lvl="0"/>
            <a:r>
              <a:rPr lang="de-DE" dirty="0"/>
              <a:t>Dritte Ebene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778855D5-03D1-F248-031B-8DA42F405C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E17484FE-1675-2C86-49C7-7E2D779B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717411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838200" y="1638300"/>
            <a:ext cx="10515600" cy="38160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5577304"/>
            <a:ext cx="10515600" cy="533400"/>
          </a:xfrm>
        </p:spPr>
        <p:txBody>
          <a:bodyPr>
            <a:noAutofit/>
          </a:bodyPr>
          <a:lstStyle>
            <a:lvl1pPr marL="0" indent="0">
              <a:buNone/>
              <a:defRPr sz="12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Headline Bildunterschrift: Text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AD913668-B412-3B64-B834-A1B96084DA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77A55D55-6045-9E7E-5229-6F2E81C4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653350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80534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09026"/>
            <a:ext cx="5020733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75400" y="4709026"/>
            <a:ext cx="4940611" cy="88900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solidFill>
                  <a:schemeClr val="tx2"/>
                </a:solidFill>
              </a:defRPr>
            </a:lvl1pPr>
          </a:lstStyle>
          <a:p>
            <a:pPr marL="0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</a:t>
            </a:r>
          </a:p>
          <a:p>
            <a:pPr lv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413752"/>
            <a:ext cx="5029200" cy="28257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15" name="Textplatzhalt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6375400" y="4407267"/>
            <a:ext cx="4940611" cy="28588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1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18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337611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998AEF80-E67F-87EE-2AE6-A7D3E04173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E4BFF5E-55F3-B419-1B62-768B9846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904317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59936" y="1688008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331170" y="1901387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4331170" y="168811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01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187632" y="1686940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9" name="Inhaltsplatzhalter 2"/>
          <p:cNvSpPr>
            <a:spLocks noGrp="1"/>
          </p:cNvSpPr>
          <p:nvPr>
            <p:ph sz="half" idx="22" hasCustomPrompt="1"/>
          </p:nvPr>
        </p:nvSpPr>
        <p:spPr>
          <a:xfrm>
            <a:off x="838201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25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9666131" y="1893170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6" name="Textplatzhalter 13"/>
          <p:cNvSpPr>
            <a:spLocks noGrp="1"/>
          </p:cNvSpPr>
          <p:nvPr>
            <p:ph type="body" sz="quarter" idx="25" hasCustomPrompt="1"/>
          </p:nvPr>
        </p:nvSpPr>
        <p:spPr>
          <a:xfrm>
            <a:off x="9664790" y="1683807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02</a:t>
            </a:r>
          </a:p>
        </p:txBody>
      </p:sp>
      <p:sp>
        <p:nvSpPr>
          <p:cNvPr id="27" name="Inhaltsplatzhalter 2"/>
          <p:cNvSpPr>
            <a:spLocks noGrp="1"/>
          </p:cNvSpPr>
          <p:nvPr>
            <p:ph sz="half" idx="26" hasCustomPrompt="1"/>
          </p:nvPr>
        </p:nvSpPr>
        <p:spPr>
          <a:xfrm>
            <a:off x="6175380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30" name="Textplatzhalt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4315155" y="3969473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1" name="Textplatzhalt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4315155" y="3755622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03</a:t>
            </a:r>
          </a:p>
        </p:txBody>
      </p:sp>
      <p:sp>
        <p:nvSpPr>
          <p:cNvPr id="32" name="Textplatzhalter 10"/>
          <p:cNvSpPr>
            <a:spLocks noGrp="1"/>
          </p:cNvSpPr>
          <p:nvPr>
            <p:ph type="body" sz="quarter" idx="30" hasCustomPrompt="1"/>
          </p:nvPr>
        </p:nvSpPr>
        <p:spPr>
          <a:xfrm>
            <a:off x="9651394" y="3974174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3" name="Textplatzhalter 13"/>
          <p:cNvSpPr>
            <a:spLocks noGrp="1"/>
          </p:cNvSpPr>
          <p:nvPr>
            <p:ph type="body" sz="quarter" idx="31" hasCustomPrompt="1"/>
          </p:nvPr>
        </p:nvSpPr>
        <p:spPr>
          <a:xfrm>
            <a:off x="9651394" y="376032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04</a:t>
            </a:r>
          </a:p>
        </p:txBody>
      </p:sp>
      <p:sp>
        <p:nvSpPr>
          <p:cNvPr id="3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7762"/>
            <a:ext cx="10654693" cy="354133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3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66656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AD9F0C8-7EF0-B64D-C76A-04A80E8C9B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B617E78-7831-3C73-B899-27708D66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348300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horizontal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73686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6463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64637" y="456410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64637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5091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50915" y="4582655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50915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70658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04</a:t>
            </a:r>
          </a:p>
        </p:txBody>
      </p:sp>
      <p:sp>
        <p:nvSpPr>
          <p:cNvPr id="2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2707092" y="3974400"/>
            <a:ext cx="480000" cy="360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70000" lnSpcReduction="20000"/>
          </a:bodyPr>
          <a:lstStyle/>
          <a:p>
            <a:endParaRPr lang="de-DE" sz="3000" i="1" dirty="0">
              <a:solidFill>
                <a:schemeClr val="tx2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0035935-7785-195F-A1F3-667388FE02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195179F9-0493-E027-1761-8FE4E58F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765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80534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09026"/>
            <a:ext cx="5020733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75400" y="4709026"/>
            <a:ext cx="4940611" cy="88900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solidFill>
                  <a:schemeClr val="tx2"/>
                </a:solidFill>
              </a:defRPr>
            </a:lvl1pPr>
          </a:lstStyle>
          <a:p>
            <a:pPr marL="0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</a:t>
            </a:r>
          </a:p>
          <a:p>
            <a:pPr lv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413752"/>
            <a:ext cx="5029200" cy="28257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15" name="Textplatzhalt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6375400" y="4407267"/>
            <a:ext cx="4940611" cy="28588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1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18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337611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998AEF80-E67F-87EE-2AE6-A7D3E04173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E4BFF5E-55F3-B419-1B62-768B9846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461576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ohne Nummerieru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99813"/>
            <a:ext cx="2374900" cy="118543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4324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43247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43247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7230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72305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72305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99813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04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0EA111C7-A454-912E-06BD-B4EE35D35A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EDB32314-A2FC-86E4-9110-C0277CC5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98438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5067300" cy="34682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940801" y="4131216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04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6375347" y="4131216"/>
            <a:ext cx="2374900" cy="192687"/>
          </a:xfrm>
        </p:spPr>
        <p:txBody>
          <a:bodyPr>
            <a:noAutofit/>
          </a:bodyPr>
          <a:lstStyle>
            <a:lvl1pPr marL="0" indent="0" algn="l">
              <a:buNone/>
              <a:defRPr lang="de-DE" sz="1000" b="1" kern="1200" baseline="0" dirty="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de-DE" dirty="0"/>
              <a:t>Legende Nummer 03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375347" y="309534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375347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01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40801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02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1" hasCustomPrompt="1"/>
          </p:nvPr>
        </p:nvSpPr>
        <p:spPr>
          <a:xfrm>
            <a:off x="6375346" y="1744162"/>
            <a:ext cx="4940353" cy="95091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32" hasCustomPrompt="1"/>
          </p:nvPr>
        </p:nvSpPr>
        <p:spPr>
          <a:xfrm>
            <a:off x="8940799" y="3105183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33" hasCustomPrompt="1"/>
          </p:nvPr>
        </p:nvSpPr>
        <p:spPr>
          <a:xfrm>
            <a:off x="6375347" y="4332611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34" hasCustomPrompt="1"/>
          </p:nvPr>
        </p:nvSpPr>
        <p:spPr>
          <a:xfrm>
            <a:off x="8937290" y="433606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5DDEC511-A84A-5BFE-9EB1-E25606EE56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EAD7CCA1-7A1D-4513-1DFD-45FD89E8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36023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ohne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744656"/>
            <a:ext cx="10515600" cy="40388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DE" dirty="0"/>
              <a:t>Hier kann eine Tabelle eingefügt werden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2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C67073FD-D6C1-5620-1B42-C85D54FEF6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93862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blöck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6C31604-0943-C822-3CFE-9806ED21A675}"/>
              </a:ext>
            </a:extLst>
          </p:cNvPr>
          <p:cNvSpPr/>
          <p:nvPr userDrawn="1"/>
        </p:nvSpPr>
        <p:spPr>
          <a:xfrm>
            <a:off x="842312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6AC2EC8-905F-47F0-E20D-4488C700D0FC}"/>
              </a:ext>
            </a:extLst>
          </p:cNvPr>
          <p:cNvSpPr/>
          <p:nvPr userDrawn="1"/>
        </p:nvSpPr>
        <p:spPr>
          <a:xfrm>
            <a:off x="6209416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F88483B-4594-A83B-B664-5E5BB394E205}"/>
              </a:ext>
            </a:extLst>
          </p:cNvPr>
          <p:cNvSpPr/>
          <p:nvPr userDrawn="1"/>
        </p:nvSpPr>
        <p:spPr>
          <a:xfrm>
            <a:off x="6209416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CE0D294-A8EB-1DD7-902A-3E55C4E40D6A}"/>
              </a:ext>
            </a:extLst>
          </p:cNvPr>
          <p:cNvSpPr/>
          <p:nvPr userDrawn="1"/>
        </p:nvSpPr>
        <p:spPr>
          <a:xfrm>
            <a:off x="842312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977901" y="2148451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341870" y="2131098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341869" y="4255007"/>
            <a:ext cx="485775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87663" y="4246568"/>
            <a:ext cx="485366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961858" y="1807861"/>
            <a:ext cx="4857751" cy="321399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01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341869" y="1819894"/>
            <a:ext cx="4830233" cy="293555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02</a:t>
            </a:r>
          </a:p>
        </p:txBody>
      </p:sp>
      <p:sp>
        <p:nvSpPr>
          <p:cNvPr id="21" name="Textplatzhalt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983574" y="3953491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03</a:t>
            </a:r>
          </a:p>
        </p:txBody>
      </p:sp>
      <p:sp>
        <p:nvSpPr>
          <p:cNvPr id="22" name="Textplatzhalt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6341869" y="3957336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04</a:t>
            </a:r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3" name="Grafik 2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A30BF7B1-1544-81C3-B5D5-16A96CE439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EC3264A-3FE1-0B79-441A-8979FF9C7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491105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hal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3" name="Grafik 2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3D3804AB-9A7A-74F2-0B47-D0EC7147E1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4105F27-AAF9-62F9-561A-62E061E8C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FDC757B-E749-09B3-7DFF-A2577007A1D1}"/>
              </a:ext>
            </a:extLst>
          </p:cNvPr>
          <p:cNvSpPr/>
          <p:nvPr userDrawn="1"/>
        </p:nvSpPr>
        <p:spPr>
          <a:xfrm>
            <a:off x="842312" y="1763060"/>
            <a:ext cx="10507376" cy="4032000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A9CF53CD-7A4E-5334-0CE0-53D45D35ABE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1283" y="1902133"/>
            <a:ext cx="9689433" cy="3753854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i="1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„As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.“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118479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18632" y="5124244"/>
            <a:ext cx="10515600" cy="473073"/>
          </a:xfrm>
        </p:spPr>
        <p:txBody>
          <a:bodyPr>
            <a:normAutofit/>
          </a:bodyPr>
          <a:lstStyle>
            <a:lvl1pPr>
              <a:defRPr sz="27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 err="1"/>
              <a:t>Endfolie</a:t>
            </a:r>
            <a:r>
              <a:rPr lang="de-DE" dirty="0"/>
              <a:t> der Präsentation</a:t>
            </a:r>
          </a:p>
        </p:txBody>
      </p:sp>
      <p:sp>
        <p:nvSpPr>
          <p:cNvPr id="9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618632" y="5637004"/>
            <a:ext cx="105156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7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 hasCustomPrompt="1"/>
          </p:nvPr>
        </p:nvSpPr>
        <p:spPr>
          <a:xfrm rot="5400000">
            <a:off x="10662608" y="1000586"/>
            <a:ext cx="1566910" cy="200483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 Spielende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9144301" y="1416509"/>
            <a:ext cx="454324" cy="26466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</a:t>
            </a:r>
          </a:p>
        </p:txBody>
      </p:sp>
      <p:pic>
        <p:nvPicPr>
          <p:cNvPr id="2" name="Grafik 1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E635754B-C71F-D98A-A586-C3C56DC9BF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81" y="147887"/>
            <a:ext cx="3264670" cy="1006474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86C517E4-4EAA-06EC-37BD-3EFBB4F228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8056" y="1545727"/>
            <a:ext cx="4315888" cy="376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2146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94221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Titel der </a:t>
            </a:r>
            <a:r>
              <a:rPr lang="de-DE" dirty="0" err="1"/>
              <a:t>Powerpoint</a:t>
            </a:r>
            <a:r>
              <a:rPr lang="de-DE" dirty="0"/>
              <a:t>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247800"/>
            <a:ext cx="10598047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3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der </a:t>
            </a:r>
            <a:r>
              <a:rPr lang="de-DE" sz="3300" dirty="0" err="1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Powerpoint</a:t>
            </a:r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Präsentation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5" name="Grafik 4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B09A0528-2A71-AB3F-0532-46794AD0B5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64" y="110032"/>
            <a:ext cx="3264670" cy="100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3472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765" y="2146095"/>
            <a:ext cx="10598047" cy="1006475"/>
          </a:xfrm>
        </p:spPr>
        <p:txBody>
          <a:bodyPr anchor="b">
            <a:normAutofit/>
          </a:bodyPr>
          <a:lstStyle>
            <a:lvl1pPr algn="l">
              <a:defRPr lang="de-DE" sz="3500" b="0" i="0" u="none" strike="noStrike" baseline="0" smtClean="0">
                <a:solidFill>
                  <a:schemeClr val="bg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Zwischentitel der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9765" y="3199674"/>
            <a:ext cx="10598047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 i="1" baseline="0">
                <a:solidFill>
                  <a:schemeClr val="bg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z="33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Untertitel </a:t>
            </a:r>
            <a:endParaRPr lang="de-DE" sz="3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bg1"/>
                </a:solidFill>
              </a:defRPr>
            </a:lvl1pPr>
            <a:lvl2pPr algn="r">
              <a:defRPr sz="1000">
                <a:solidFill>
                  <a:schemeClr val="bg1"/>
                </a:solidFill>
              </a:defRPr>
            </a:lvl2pPr>
          </a:lstStyle>
          <a:p>
            <a:pPr lvl="1"/>
            <a:fld id="{6EF1B081-DCCD-4712-9CD1-33D9BED88E2D}" type="slidenum">
              <a:rPr lang="de-DE" smtClean="0"/>
              <a:pPr lvl="1"/>
              <a:t>‹Nr.›</a:t>
            </a:fld>
            <a:endParaRPr lang="de-DE" dirty="0"/>
          </a:p>
        </p:txBody>
      </p:sp>
      <p:pic>
        <p:nvPicPr>
          <p:cNvPr id="4" name="Grafik 3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39D965E2-701E-F92C-7ACB-1F2DCFA023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6622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000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839190" y="1460666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1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851400" y="4094952"/>
            <a:ext cx="10515600" cy="1528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>
                <a:solidFill>
                  <a:schemeClr val="tx2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6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852390" y="3655565"/>
            <a:ext cx="10513620" cy="391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None/>
              <a:defRPr sz="1700" b="1">
                <a:solidFill>
                  <a:schemeClr val="accent3"/>
                </a:solidFill>
                <a:latin typeface="+mn-lt"/>
              </a:defRPr>
            </a:lvl1pPr>
            <a:lvl2pPr marL="5143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2pPr>
            <a:lvl3pPr marL="857250" indent="-17145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3pPr>
            <a:lvl4pPr marL="1200150" indent="-17145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4pPr>
            <a:lvl5pPr marL="1543050" indent="-17145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Text mit Hervorhebungen:</a:t>
            </a:r>
          </a:p>
        </p:txBody>
      </p:sp>
      <p:pic>
        <p:nvPicPr>
          <p:cNvPr id="12" name="Grafik 1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16339879-65A9-CFCF-D978-2D9E79112F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FF01F942-A8A0-845A-0A8E-7573D7FF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455174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442913" indent="-44291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  <a:latin typeface="+mn-lt"/>
              </a:defRPr>
            </a:lvl1pPr>
            <a:lvl2pPr marL="804863" indent="-461963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2pPr>
            <a:lvl3pPr marL="1168400" indent="-4826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Tx/>
              <a:buBlip>
                <a:blip r:embed="rId4"/>
              </a:buBlip>
              <a:defRPr sz="1700">
                <a:solidFill>
                  <a:schemeClr val="tx2"/>
                </a:solidFill>
              </a:defRPr>
            </a:lvl3pPr>
            <a:lvl4pPr marL="1439863" indent="-411163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Tx/>
              <a:buBlip>
                <a:blip r:embed="rId2"/>
              </a:buBlip>
              <a:defRPr sz="1700">
                <a:solidFill>
                  <a:schemeClr val="tx2"/>
                </a:solidFill>
              </a:defRPr>
            </a:lvl4pPr>
            <a:lvl5pPr marL="1792288" indent="-420688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Tx/>
              <a:buBlip>
                <a:blip r:embed="rId3"/>
              </a:buBlip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64524327-D636-B534-A07A-CAB7C700E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31C74561-113F-EBCC-397F-986DB58F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196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59936" y="1688008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331170" y="1901387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4331170" y="168811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01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187632" y="1686940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9" name="Inhaltsplatzhalter 2"/>
          <p:cNvSpPr>
            <a:spLocks noGrp="1"/>
          </p:cNvSpPr>
          <p:nvPr>
            <p:ph sz="half" idx="22" hasCustomPrompt="1"/>
          </p:nvPr>
        </p:nvSpPr>
        <p:spPr>
          <a:xfrm>
            <a:off x="838201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25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9666131" y="1893170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6" name="Textplatzhalter 13"/>
          <p:cNvSpPr>
            <a:spLocks noGrp="1"/>
          </p:cNvSpPr>
          <p:nvPr>
            <p:ph type="body" sz="quarter" idx="25" hasCustomPrompt="1"/>
          </p:nvPr>
        </p:nvSpPr>
        <p:spPr>
          <a:xfrm>
            <a:off x="9664790" y="1683807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02</a:t>
            </a:r>
          </a:p>
        </p:txBody>
      </p:sp>
      <p:sp>
        <p:nvSpPr>
          <p:cNvPr id="27" name="Inhaltsplatzhalter 2"/>
          <p:cNvSpPr>
            <a:spLocks noGrp="1"/>
          </p:cNvSpPr>
          <p:nvPr>
            <p:ph sz="half" idx="26" hasCustomPrompt="1"/>
          </p:nvPr>
        </p:nvSpPr>
        <p:spPr>
          <a:xfrm>
            <a:off x="6175380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30" name="Textplatzhalt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4315155" y="3969473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1" name="Textplatzhalt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4315155" y="3755622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03</a:t>
            </a:r>
          </a:p>
        </p:txBody>
      </p:sp>
      <p:sp>
        <p:nvSpPr>
          <p:cNvPr id="32" name="Textplatzhalter 10"/>
          <p:cNvSpPr>
            <a:spLocks noGrp="1"/>
          </p:cNvSpPr>
          <p:nvPr>
            <p:ph type="body" sz="quarter" idx="30" hasCustomPrompt="1"/>
          </p:nvPr>
        </p:nvSpPr>
        <p:spPr>
          <a:xfrm>
            <a:off x="9651394" y="3974174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3" name="Textplatzhalter 13"/>
          <p:cNvSpPr>
            <a:spLocks noGrp="1"/>
          </p:cNvSpPr>
          <p:nvPr>
            <p:ph type="body" sz="quarter" idx="31" hasCustomPrompt="1"/>
          </p:nvPr>
        </p:nvSpPr>
        <p:spPr>
          <a:xfrm>
            <a:off x="9651394" y="376032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04</a:t>
            </a:r>
          </a:p>
        </p:txBody>
      </p:sp>
      <p:sp>
        <p:nvSpPr>
          <p:cNvPr id="3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7762"/>
            <a:ext cx="10654693" cy="354133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3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66656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AD9F0C8-7EF0-B64D-C76A-04A80E8C9B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B617E78-7831-3C73-B899-27708D66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157397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/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38300"/>
            <a:ext cx="10515600" cy="4138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100000"/>
              <a:buFont typeface="+mj-lt"/>
              <a:buAutoNum type="arabicPeriod"/>
              <a:defRPr sz="1700" baseline="0">
                <a:solidFill>
                  <a:schemeClr val="tx2"/>
                </a:solidFill>
                <a:latin typeface="+mn-lt"/>
              </a:defRPr>
            </a:lvl1pPr>
            <a:lvl2pPr marL="6858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 sz="1700">
                <a:solidFill>
                  <a:schemeClr val="tx2"/>
                </a:solidFill>
              </a:defRPr>
            </a:lvl2pPr>
            <a:lvl3pPr marL="1028700" indent="-342900">
              <a:lnSpc>
                <a:spcPct val="100000"/>
              </a:lnSpc>
              <a:spcAft>
                <a:spcPts val="600"/>
              </a:spcAft>
              <a:buClr>
                <a:schemeClr val="accent6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3pPr>
            <a:lvl4pPr marL="1371600" indent="-342900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4pPr>
            <a:lvl5pPr marL="1714500" indent="-342900"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buSzPct val="70000"/>
              <a:buFont typeface="+mj-lt"/>
              <a:buNone/>
              <a:defRPr sz="17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0"/>
            <a:r>
              <a:rPr lang="de-DE" dirty="0"/>
              <a:t>Zweite Ebene</a:t>
            </a:r>
          </a:p>
          <a:p>
            <a:pPr lvl="1"/>
            <a:r>
              <a:rPr lang="de-DE" dirty="0"/>
              <a:t>Unterebene</a:t>
            </a:r>
          </a:p>
          <a:p>
            <a:pPr lvl="1"/>
            <a:r>
              <a:rPr lang="de-DE" dirty="0"/>
              <a:t>Unterebene</a:t>
            </a:r>
          </a:p>
          <a:p>
            <a:pPr lvl="0"/>
            <a:r>
              <a:rPr lang="de-DE" dirty="0"/>
              <a:t>Dritte Ebene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778855D5-03D1-F248-031B-8DA42F405C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E17484FE-1675-2C86-49C7-7E2D779B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511672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838200" y="1638300"/>
            <a:ext cx="10515600" cy="38160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5577304"/>
            <a:ext cx="10515600" cy="533400"/>
          </a:xfrm>
        </p:spPr>
        <p:txBody>
          <a:bodyPr>
            <a:noAutofit/>
          </a:bodyPr>
          <a:lstStyle>
            <a:lvl1pPr marL="0" indent="0">
              <a:buNone/>
              <a:defRPr sz="12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Headline Bildunterschrift: Text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AD913668-B412-3B64-B834-A1B96084DA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3" name="Fußzeilenplatzhalter 5">
            <a:extLst>
              <a:ext uri="{FF2B5EF4-FFF2-40B4-BE49-F238E27FC236}">
                <a16:creationId xmlns:a16="http://schemas.microsoft.com/office/drawing/2014/main" id="{77A55D55-6045-9E7E-5229-6F2E81C4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053230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80534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09026"/>
            <a:ext cx="5020733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75400" y="4709026"/>
            <a:ext cx="4940611" cy="88900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solidFill>
                  <a:schemeClr val="tx2"/>
                </a:solidFill>
              </a:defRPr>
            </a:lvl1pPr>
          </a:lstStyle>
          <a:p>
            <a:pPr marL="0" marR="0" lvl="0" indent="0" algn="just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</a:t>
            </a:r>
          </a:p>
          <a:p>
            <a:pPr lvl="0"/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413752"/>
            <a:ext cx="5029200" cy="28257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15" name="Textplatzhalt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6375400" y="4407267"/>
            <a:ext cx="4940611" cy="285885"/>
          </a:xfrm>
        </p:spPr>
        <p:txBody>
          <a:bodyPr>
            <a:normAutofit/>
          </a:bodyPr>
          <a:lstStyle>
            <a:lvl1pPr marL="0" indent="0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1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18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337611" y="1669884"/>
            <a:ext cx="5020733" cy="2568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998AEF80-E67F-87EE-2AE6-A7D3E04173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E4BFF5E-55F3-B419-1B62-768B9846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925858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59936" y="1688008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331170" y="1901387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4331170" y="168811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01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6187632" y="1686940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19" name="Inhaltsplatzhalter 2"/>
          <p:cNvSpPr>
            <a:spLocks noGrp="1"/>
          </p:cNvSpPr>
          <p:nvPr>
            <p:ph sz="half" idx="22" hasCustomPrompt="1"/>
          </p:nvPr>
        </p:nvSpPr>
        <p:spPr>
          <a:xfrm>
            <a:off x="838201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25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9666131" y="1893170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6" name="Textplatzhalter 13"/>
          <p:cNvSpPr>
            <a:spLocks noGrp="1"/>
          </p:cNvSpPr>
          <p:nvPr>
            <p:ph type="body" sz="quarter" idx="25" hasCustomPrompt="1"/>
          </p:nvPr>
        </p:nvSpPr>
        <p:spPr>
          <a:xfrm>
            <a:off x="9664790" y="1683807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02</a:t>
            </a:r>
          </a:p>
        </p:txBody>
      </p:sp>
      <p:sp>
        <p:nvSpPr>
          <p:cNvPr id="27" name="Inhaltsplatzhalter 2"/>
          <p:cNvSpPr>
            <a:spLocks noGrp="1"/>
          </p:cNvSpPr>
          <p:nvPr>
            <p:ph sz="half" idx="26" hasCustomPrompt="1"/>
          </p:nvPr>
        </p:nvSpPr>
        <p:spPr>
          <a:xfrm>
            <a:off x="6175380" y="3757437"/>
            <a:ext cx="3457353" cy="1731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30" name="Textplatzhalt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4315155" y="3969473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1" name="Textplatzhalt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4315155" y="3755622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03</a:t>
            </a:r>
          </a:p>
        </p:txBody>
      </p:sp>
      <p:sp>
        <p:nvSpPr>
          <p:cNvPr id="32" name="Textplatzhalter 10"/>
          <p:cNvSpPr>
            <a:spLocks noGrp="1"/>
          </p:cNvSpPr>
          <p:nvPr>
            <p:ph type="body" sz="quarter" idx="30" hasCustomPrompt="1"/>
          </p:nvPr>
        </p:nvSpPr>
        <p:spPr>
          <a:xfrm>
            <a:off x="9651394" y="3974174"/>
            <a:ext cx="18415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33" name="Textplatzhalter 13"/>
          <p:cNvSpPr>
            <a:spLocks noGrp="1"/>
          </p:cNvSpPr>
          <p:nvPr>
            <p:ph type="body" sz="quarter" idx="31" hasCustomPrompt="1"/>
          </p:nvPr>
        </p:nvSpPr>
        <p:spPr>
          <a:xfrm>
            <a:off x="9651394" y="3760323"/>
            <a:ext cx="1841500" cy="196850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Bild 04</a:t>
            </a:r>
          </a:p>
        </p:txBody>
      </p:sp>
      <p:sp>
        <p:nvSpPr>
          <p:cNvPr id="3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7762"/>
            <a:ext cx="10654693" cy="354133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3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66656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AD9F0C8-7EF0-B64D-C76A-04A80E8C9B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8B617E78-7831-3C73-B899-27708D66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234856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horizontal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73686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6463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64637" y="456410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64637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5091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50915" y="4582655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50915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70658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04</a:t>
            </a:r>
          </a:p>
        </p:txBody>
      </p:sp>
      <p:sp>
        <p:nvSpPr>
          <p:cNvPr id="2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2707092" y="3974400"/>
            <a:ext cx="480000" cy="360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70000" lnSpcReduction="20000"/>
          </a:bodyPr>
          <a:lstStyle/>
          <a:p>
            <a:endParaRPr lang="de-DE" sz="3000" i="1" dirty="0">
              <a:solidFill>
                <a:schemeClr val="tx2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0035935-7785-195F-A1F3-667388FE02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195179F9-0493-E027-1761-8FE4E58F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025848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ohne Nummerieru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99813"/>
            <a:ext cx="2374900" cy="118543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4324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43247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43247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7230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72305" y="4590236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72305" y="4371423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44656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99813"/>
            <a:ext cx="2374900" cy="119500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Autofit/>
          </a:bodyPr>
          <a:lstStyle>
            <a:lvl1pPr marL="0" indent="0" algn="ctr">
              <a:buNone/>
              <a:defRPr sz="12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04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0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0EA111C7-A454-912E-06BD-B4EE35D35A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EDB32314-A2FC-86E4-9110-C0277CC5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362059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44656"/>
            <a:ext cx="5067300" cy="34682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de-DE" dirty="0"/>
              <a:t>Hier kann ein Diagramm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940801" y="4131216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04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6375347" y="4131216"/>
            <a:ext cx="2374900" cy="192687"/>
          </a:xfrm>
        </p:spPr>
        <p:txBody>
          <a:bodyPr>
            <a:noAutofit/>
          </a:bodyPr>
          <a:lstStyle>
            <a:lvl1pPr marL="0" indent="0" algn="l">
              <a:buNone/>
              <a:defRPr lang="de-DE" sz="1000" b="1" kern="1200" baseline="0" dirty="0">
                <a:solidFill>
                  <a:schemeClr val="accent6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de-DE" dirty="0"/>
              <a:t>Legende Nummer 03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375347" y="309534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375347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01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40801" y="2893954"/>
            <a:ext cx="2374900" cy="192687"/>
          </a:xfrm>
        </p:spPr>
        <p:txBody>
          <a:bodyPr>
            <a:normAutofit/>
          </a:bodyPr>
          <a:lstStyle>
            <a:lvl1pPr marL="0" indent="0" algn="l">
              <a:buNone/>
              <a:defRPr sz="1000" b="1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Legende Nummer 02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1" hasCustomPrompt="1"/>
          </p:nvPr>
        </p:nvSpPr>
        <p:spPr>
          <a:xfrm>
            <a:off x="6375346" y="1744162"/>
            <a:ext cx="4940353" cy="95091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0" name="Textplatzhalter 10"/>
          <p:cNvSpPr>
            <a:spLocks noGrp="1"/>
          </p:cNvSpPr>
          <p:nvPr>
            <p:ph type="body" sz="quarter" idx="32" hasCustomPrompt="1"/>
          </p:nvPr>
        </p:nvSpPr>
        <p:spPr>
          <a:xfrm>
            <a:off x="8940799" y="3105183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33" hasCustomPrompt="1"/>
          </p:nvPr>
        </p:nvSpPr>
        <p:spPr>
          <a:xfrm>
            <a:off x="6375347" y="4332611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34" hasCustomPrompt="1"/>
          </p:nvPr>
        </p:nvSpPr>
        <p:spPr>
          <a:xfrm>
            <a:off x="8937290" y="433606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ts val="16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Beschreibung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5DDEC511-A84A-5BFE-9EB1-E25606EE56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EAD7CCA1-7A1D-4513-1DFD-45FD89E8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581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ohne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744656"/>
            <a:ext cx="10515600" cy="40388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DE" dirty="0"/>
              <a:t>Hier kann eine Tabelle eingefügt werden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12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2" name="Grafik 1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C67073FD-D6C1-5620-1B42-C85D54FEF6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52100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blöck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2619BAD-8063-32EA-C2E2-458C07A255B0}"/>
              </a:ext>
            </a:extLst>
          </p:cNvPr>
          <p:cNvSpPr/>
          <p:nvPr userDrawn="1"/>
        </p:nvSpPr>
        <p:spPr>
          <a:xfrm>
            <a:off x="842312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7976035-D392-B128-8A34-3DC518F29A52}"/>
              </a:ext>
            </a:extLst>
          </p:cNvPr>
          <p:cNvSpPr/>
          <p:nvPr userDrawn="1"/>
        </p:nvSpPr>
        <p:spPr>
          <a:xfrm>
            <a:off x="6209416" y="1763060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BCF0869-F9A4-B6F4-A02E-AE862944E174}"/>
              </a:ext>
            </a:extLst>
          </p:cNvPr>
          <p:cNvSpPr/>
          <p:nvPr userDrawn="1"/>
        </p:nvSpPr>
        <p:spPr>
          <a:xfrm>
            <a:off x="6209416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17377FF-9247-BC09-E4A6-B3619E45FB4E}"/>
              </a:ext>
            </a:extLst>
          </p:cNvPr>
          <p:cNvSpPr/>
          <p:nvPr userDrawn="1"/>
        </p:nvSpPr>
        <p:spPr>
          <a:xfrm>
            <a:off x="842312" y="3891395"/>
            <a:ext cx="5140274" cy="1886593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977901" y="2148451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341870" y="2131098"/>
            <a:ext cx="4830233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341869" y="4255007"/>
            <a:ext cx="485775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87663" y="4246568"/>
            <a:ext cx="4853661" cy="1431591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961858" y="1807861"/>
            <a:ext cx="4857751" cy="321399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01</a:t>
            </a:r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341869" y="1819894"/>
            <a:ext cx="4830233" cy="293555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02</a:t>
            </a:r>
          </a:p>
        </p:txBody>
      </p:sp>
      <p:sp>
        <p:nvSpPr>
          <p:cNvPr id="21" name="Textplatzhalt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983574" y="3953491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03</a:t>
            </a:r>
          </a:p>
        </p:txBody>
      </p:sp>
      <p:sp>
        <p:nvSpPr>
          <p:cNvPr id="22" name="Textplatzhalter 18"/>
          <p:cNvSpPr>
            <a:spLocks noGrp="1"/>
          </p:cNvSpPr>
          <p:nvPr>
            <p:ph type="body" sz="quarter" idx="22" hasCustomPrompt="1"/>
          </p:nvPr>
        </p:nvSpPr>
        <p:spPr>
          <a:xfrm>
            <a:off x="6341869" y="3957336"/>
            <a:ext cx="4857751" cy="281631"/>
          </a:xfrm>
        </p:spPr>
        <p:txBody>
          <a:bodyPr>
            <a:normAutofit/>
          </a:bodyPr>
          <a:lstStyle>
            <a:lvl1pPr marL="0" indent="0">
              <a:buNone/>
              <a:defRPr sz="1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THEMA 04</a:t>
            </a:r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3" name="Grafik 2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E7200811-F5B5-3010-08AF-33F1822473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61FAF0B-EACD-A68E-3E2B-93D7A4A6C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239364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hal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4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pic>
        <p:nvPicPr>
          <p:cNvPr id="3" name="Grafik 2" descr="Ein Bild, das Grafiken, Schrift, Typografie, Design enthält.&#10;&#10;Automatisch generierte Beschreibung">
            <a:extLst>
              <a:ext uri="{FF2B5EF4-FFF2-40B4-BE49-F238E27FC236}">
                <a16:creationId xmlns:a16="http://schemas.microsoft.com/office/drawing/2014/main" id="{3DE6F382-BF1E-1193-989E-588A2C796F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5" t="21123" r="20953" b="35029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42CB8E6-3ACA-BED7-E75B-A089FA8B2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7733" y="6356352"/>
            <a:ext cx="4275667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E69CCD8-272D-2C0D-8C08-9EE757AAD2FF}"/>
              </a:ext>
            </a:extLst>
          </p:cNvPr>
          <p:cNvSpPr/>
          <p:nvPr userDrawn="1"/>
        </p:nvSpPr>
        <p:spPr>
          <a:xfrm>
            <a:off x="842312" y="1763060"/>
            <a:ext cx="10507376" cy="4032000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de-DE" sz="1800" dirty="0">
              <a:solidFill>
                <a:schemeClr val="accent1"/>
              </a:solidFill>
            </a:endParaRP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096B416F-A70D-2BAC-1450-36084D3C0E4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1283" y="1902133"/>
            <a:ext cx="9689433" cy="3753854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i="1" baseline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„As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 </a:t>
            </a:r>
            <a:r>
              <a:rPr lang="de-DE" dirty="0" err="1"/>
              <a:t>Uptam</a:t>
            </a:r>
            <a:r>
              <a:rPr lang="de-DE" dirty="0"/>
              <a:t> </a:t>
            </a:r>
            <a:r>
              <a:rPr lang="de-DE" dirty="0" err="1"/>
              <a:t>eaquidi</a:t>
            </a:r>
            <a:r>
              <a:rPr lang="de-DE" dirty="0"/>
              <a:t> </a:t>
            </a:r>
            <a:r>
              <a:rPr lang="de-DE" dirty="0" err="1"/>
              <a:t>cus</a:t>
            </a:r>
            <a:r>
              <a:rPr lang="de-DE" dirty="0"/>
              <a:t> et </a:t>
            </a:r>
            <a:r>
              <a:rPr lang="de-DE" dirty="0" err="1"/>
              <a:t>et</a:t>
            </a:r>
            <a:r>
              <a:rPr lang="de-DE" dirty="0"/>
              <a:t> </a:t>
            </a:r>
            <a:r>
              <a:rPr lang="de-DE" dirty="0" err="1"/>
              <a:t>autet</a:t>
            </a:r>
            <a:r>
              <a:rPr lang="de-DE" dirty="0"/>
              <a:t> </a:t>
            </a:r>
            <a:r>
              <a:rPr lang="de-DE" dirty="0" err="1"/>
              <a:t>maxim</a:t>
            </a:r>
            <a:r>
              <a:rPr lang="de-DE" dirty="0"/>
              <a:t> </a:t>
            </a:r>
            <a:r>
              <a:rPr lang="de-DE" dirty="0" err="1"/>
              <a:t>neceat</a:t>
            </a:r>
            <a:r>
              <a:rPr lang="de-DE" dirty="0"/>
              <a:t> et, </a:t>
            </a:r>
            <a:r>
              <a:rPr lang="de-DE" dirty="0" err="1"/>
              <a:t>optam</a:t>
            </a:r>
            <a:r>
              <a:rPr lang="de-DE" dirty="0"/>
              <a:t>, </a:t>
            </a:r>
            <a:r>
              <a:rPr lang="de-DE" dirty="0" err="1"/>
              <a:t>quam</a:t>
            </a:r>
            <a:r>
              <a:rPr lang="de-DE" dirty="0"/>
              <a:t> </a:t>
            </a:r>
            <a:r>
              <a:rPr lang="de-DE" dirty="0" err="1"/>
              <a:t>etur</a:t>
            </a:r>
            <a:r>
              <a:rPr lang="de-DE" dirty="0"/>
              <a:t> </a:t>
            </a:r>
            <a:r>
              <a:rPr lang="de-DE" dirty="0" err="1"/>
              <a:t>re</a:t>
            </a:r>
            <a:r>
              <a:rPr lang="de-DE" dirty="0"/>
              <a:t> </a:t>
            </a:r>
            <a:r>
              <a:rPr lang="de-DE" dirty="0" err="1"/>
              <a:t>officat</a:t>
            </a:r>
            <a:r>
              <a:rPr lang="de-DE" dirty="0"/>
              <a:t>. As </a:t>
            </a:r>
            <a:r>
              <a:rPr lang="de-DE" dirty="0" err="1"/>
              <a:t>sequame</a:t>
            </a:r>
            <a:r>
              <a:rPr lang="de-DE" dirty="0"/>
              <a:t> </a:t>
            </a:r>
            <a:r>
              <a:rPr lang="de-DE" dirty="0" err="1"/>
              <a:t>voluptat</a:t>
            </a:r>
            <a:r>
              <a:rPr lang="de-DE" dirty="0"/>
              <a:t> la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dolorepta</a:t>
            </a:r>
            <a:r>
              <a:rPr lang="de-DE" dirty="0"/>
              <a:t> </a:t>
            </a:r>
            <a:r>
              <a:rPr lang="de-DE" dirty="0" err="1"/>
              <a:t>imi</a:t>
            </a:r>
            <a:r>
              <a:rPr lang="de-DE" dirty="0"/>
              <a:t>, </a:t>
            </a:r>
            <a:r>
              <a:rPr lang="de-DE" dirty="0" err="1"/>
              <a:t>vendit</a:t>
            </a:r>
            <a:r>
              <a:rPr lang="de-DE" dirty="0"/>
              <a:t> </a:t>
            </a:r>
            <a:r>
              <a:rPr lang="de-DE" dirty="0" err="1"/>
              <a:t>poreriat</a:t>
            </a:r>
            <a:r>
              <a:rPr lang="de-DE" dirty="0"/>
              <a:t>.“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629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hrere Inhalte horizontal /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573686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01</a:t>
            </a:r>
          </a:p>
        </p:txBody>
      </p:sp>
      <p:sp>
        <p:nvSpPr>
          <p:cNvPr id="49" name="Inhaltsplatzhalter 2"/>
          <p:cNvSpPr>
            <a:spLocks noGrp="1"/>
          </p:cNvSpPr>
          <p:nvPr>
            <p:ph sz="half" idx="20" hasCustomPrompt="1"/>
          </p:nvPr>
        </p:nvSpPr>
        <p:spPr>
          <a:xfrm>
            <a:off x="3564637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0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3564637" y="4564109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1" name="Textplatzhalt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3564637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02</a:t>
            </a:r>
          </a:p>
        </p:txBody>
      </p:sp>
      <p:sp>
        <p:nvSpPr>
          <p:cNvPr id="54" name="Inhaltsplatzhalter 2"/>
          <p:cNvSpPr>
            <a:spLocks noGrp="1"/>
          </p:cNvSpPr>
          <p:nvPr>
            <p:ph sz="half" idx="24" hasCustomPrompt="1"/>
          </p:nvPr>
        </p:nvSpPr>
        <p:spPr>
          <a:xfrm>
            <a:off x="6250915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5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6250915" y="4582655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6" name="Textplatzhalter 13"/>
          <p:cNvSpPr>
            <a:spLocks noGrp="1"/>
          </p:cNvSpPr>
          <p:nvPr>
            <p:ph type="body" sz="quarter" idx="26" hasCustomPrompt="1"/>
          </p:nvPr>
        </p:nvSpPr>
        <p:spPr>
          <a:xfrm>
            <a:off x="6250915" y="4371423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03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8978901" y="1735079"/>
            <a:ext cx="2374900" cy="24934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de-DE" dirty="0"/>
              <a:t>Hier kann ein Bild eingefügt werden</a:t>
            </a:r>
          </a:p>
        </p:txBody>
      </p:sp>
      <p:sp>
        <p:nvSpPr>
          <p:cNvPr id="60" name="Textplatzhalter 10"/>
          <p:cNvSpPr>
            <a:spLocks noGrp="1"/>
          </p:cNvSpPr>
          <p:nvPr>
            <p:ph type="body" sz="quarter" idx="29" hasCustomPrompt="1"/>
          </p:nvPr>
        </p:nvSpPr>
        <p:spPr>
          <a:xfrm>
            <a:off x="8978901" y="4570658"/>
            <a:ext cx="2374900" cy="88900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8978901" y="4381000"/>
            <a:ext cx="2374900" cy="192687"/>
          </a:xfrm>
        </p:spPr>
        <p:txBody>
          <a:bodyPr>
            <a:normAutofit/>
          </a:bodyPr>
          <a:lstStyle>
            <a:lvl1pPr marL="0" indent="0">
              <a:buNone/>
              <a:defRPr sz="1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Headline Bild 04</a:t>
            </a:r>
          </a:p>
        </p:txBody>
      </p:sp>
      <p:sp>
        <p:nvSpPr>
          <p:cNvPr id="27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356768"/>
          </a:xfrm>
        </p:spPr>
        <p:txBody>
          <a:bodyPr>
            <a:noAutofit/>
          </a:bodyPr>
          <a:lstStyle>
            <a:lvl1pPr>
              <a:defRPr sz="2400" b="0" baseline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/>
              <a:t>Headline der Präsentation</a:t>
            </a:r>
          </a:p>
        </p:txBody>
      </p:sp>
      <p:sp>
        <p:nvSpPr>
          <p:cNvPr id="28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838200" y="765594"/>
            <a:ext cx="10515600" cy="392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i="1" baseline="0">
                <a:solidFill>
                  <a:schemeClr val="tx2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Titel der Folie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2707092" y="3974400"/>
            <a:ext cx="480000" cy="360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70000" lnSpcReduction="20000"/>
          </a:bodyPr>
          <a:lstStyle/>
          <a:p>
            <a:endParaRPr lang="de-DE" sz="3000" i="1" dirty="0">
              <a:solidFill>
                <a:schemeClr val="tx2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4" name="Grafik 3" descr="Ein Bild, das Grafiken, Schrift, Design, Typografie enthält.&#10;&#10;Automatisch generierte Beschreibung">
            <a:extLst>
              <a:ext uri="{FF2B5EF4-FFF2-40B4-BE49-F238E27FC236}">
                <a16:creationId xmlns:a16="http://schemas.microsoft.com/office/drawing/2014/main" id="{40035935-7785-195F-A1F3-667388FE02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21102" r="20768" b="34885"/>
          <a:stretch/>
        </p:blipFill>
        <p:spPr>
          <a:xfrm>
            <a:off x="822960" y="6318884"/>
            <a:ext cx="836295" cy="417195"/>
          </a:xfrm>
          <a:prstGeom prst="rect">
            <a:avLst/>
          </a:prstGeom>
        </p:spPr>
      </p:pic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195179F9-0493-E027-1761-8FE4E58F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5965" y="6356352"/>
            <a:ext cx="4277436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989766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18632" y="5124244"/>
            <a:ext cx="10515600" cy="473073"/>
          </a:xfrm>
        </p:spPr>
        <p:txBody>
          <a:bodyPr>
            <a:normAutofit/>
          </a:bodyPr>
          <a:lstStyle>
            <a:lvl1pPr>
              <a:defRPr sz="2700" b="0" baseline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de-DE" dirty="0" err="1"/>
              <a:t>Endfolie</a:t>
            </a:r>
            <a:r>
              <a:rPr lang="de-DE" dirty="0"/>
              <a:t> der Präsentation</a:t>
            </a:r>
          </a:p>
        </p:txBody>
      </p:sp>
      <p:sp>
        <p:nvSpPr>
          <p:cNvPr id="9" name="Inhaltsplatzhalter 13"/>
          <p:cNvSpPr>
            <a:spLocks noGrp="1"/>
          </p:cNvSpPr>
          <p:nvPr>
            <p:ph sz="quarter" idx="14" hasCustomPrompt="1"/>
          </p:nvPr>
        </p:nvSpPr>
        <p:spPr>
          <a:xfrm>
            <a:off x="618632" y="5637004"/>
            <a:ext cx="105156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700" i="1" baseline="0">
                <a:solidFill>
                  <a:schemeClr val="bg1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 hasCustomPrompt="1"/>
          </p:nvPr>
        </p:nvSpPr>
        <p:spPr>
          <a:xfrm rot="5400000">
            <a:off x="10662608" y="1000586"/>
            <a:ext cx="1566910" cy="200483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 Spielende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9144301" y="1416509"/>
            <a:ext cx="454324" cy="26466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*</a:t>
            </a:r>
          </a:p>
        </p:txBody>
      </p:sp>
      <p:pic>
        <p:nvPicPr>
          <p:cNvPr id="2" name="Grafik 1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80567BFC-6BEC-9885-5966-74D32972A6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81" y="147887"/>
            <a:ext cx="3264670" cy="100647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7B0F37F-B248-2094-43E1-857C82D331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8056" y="1545727"/>
            <a:ext cx="4315888" cy="376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0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slideLayout" Target="../slideLayouts/slideLayout7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8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2" Type="http://schemas.openxmlformats.org/officeDocument/2006/relationships/slideLayout" Target="../slideLayouts/slideLayout77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Relationship Id="rId14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Fußzeile – Name der Präsentation – Datum </a:t>
            </a:r>
            <a:r>
              <a:rPr lang="de-DE" dirty="0" err="1"/>
              <a:t>tt</a:t>
            </a:r>
            <a:r>
              <a:rPr lang="de-DE" dirty="0"/>
              <a:t>/mm/</a:t>
            </a:r>
            <a:r>
              <a:rPr lang="de-DE" dirty="0" err="1"/>
              <a:t>jj</a:t>
            </a:r>
            <a:r>
              <a:rPr lang="de-DE" dirty="0"/>
              <a:t> 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8778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Fußzeile – Name der Präsentation – Datum </a:t>
            </a:r>
            <a:r>
              <a:rPr lang="de-DE" dirty="0" err="1"/>
              <a:t>tt</a:t>
            </a:r>
            <a:r>
              <a:rPr lang="de-DE" dirty="0"/>
              <a:t>/mm/</a:t>
            </a:r>
            <a:r>
              <a:rPr lang="de-DE" dirty="0" err="1"/>
              <a:t>jj</a:t>
            </a:r>
            <a:r>
              <a:rPr lang="de-DE" dirty="0"/>
              <a:t> 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8778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704" r:id="rId13"/>
    <p:sldLayoutId id="2147483705" r:id="rId14"/>
    <p:sldLayoutId id="2147483706" r:id="rId1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Fußzeile – Name der Präsentation – Datum </a:t>
            </a:r>
            <a:r>
              <a:rPr lang="de-DE" dirty="0" err="1"/>
              <a:t>tt</a:t>
            </a:r>
            <a:r>
              <a:rPr lang="de-DE" dirty="0"/>
              <a:t>/mm/</a:t>
            </a:r>
            <a:r>
              <a:rPr lang="de-DE" dirty="0" err="1"/>
              <a:t>jj</a:t>
            </a:r>
            <a:r>
              <a:rPr lang="de-DE" dirty="0"/>
              <a:t> 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8778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720" r:id="rId13"/>
    <p:sldLayoutId id="2147483721" r:id="rId14"/>
    <p:sldLayoutId id="2147483722" r:id="rId1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Fußzeile – Name der Präsentation – Datum </a:t>
            </a:r>
            <a:r>
              <a:rPr lang="de-DE" dirty="0" err="1"/>
              <a:t>tt</a:t>
            </a:r>
            <a:r>
              <a:rPr lang="de-DE" dirty="0"/>
              <a:t>/mm/</a:t>
            </a:r>
            <a:r>
              <a:rPr lang="de-DE" dirty="0" err="1"/>
              <a:t>jj</a:t>
            </a:r>
            <a:r>
              <a:rPr lang="de-DE" dirty="0"/>
              <a:t> 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8778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736" r:id="rId13"/>
    <p:sldLayoutId id="2147483737" r:id="rId14"/>
    <p:sldLayoutId id="2147483738" r:id="rId1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Fußzeile – Name der Präsentation – Datum </a:t>
            </a:r>
            <a:r>
              <a:rPr lang="de-DE" dirty="0" err="1"/>
              <a:t>tt</a:t>
            </a:r>
            <a:r>
              <a:rPr lang="de-DE" dirty="0"/>
              <a:t>/mm/</a:t>
            </a:r>
            <a:r>
              <a:rPr lang="de-DE" dirty="0" err="1"/>
              <a:t>jj</a:t>
            </a:r>
            <a:r>
              <a:rPr lang="de-DE" dirty="0"/>
              <a:t> 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554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752" r:id="rId13"/>
    <p:sldLayoutId id="2147483753" r:id="rId14"/>
    <p:sldLayoutId id="2147483754" r:id="rId1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Fußzeile – Name der Präsentation – Datum </a:t>
            </a:r>
            <a:r>
              <a:rPr lang="de-DE" dirty="0" err="1"/>
              <a:t>tt</a:t>
            </a:r>
            <a:r>
              <a:rPr lang="de-DE" dirty="0"/>
              <a:t>/mm/</a:t>
            </a:r>
            <a:r>
              <a:rPr lang="de-DE" dirty="0" err="1"/>
              <a:t>jj</a:t>
            </a:r>
            <a:r>
              <a:rPr lang="de-DE" dirty="0"/>
              <a:t> 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EF1B081-DCCD-4712-9CD1-33D9BED88E2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6842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768" r:id="rId13"/>
    <p:sldLayoutId id="2147483769" r:id="rId14"/>
    <p:sldLayoutId id="2147483770" r:id="rId1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C1AE2-DAA9-8CB9-7767-B7007432D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88156D-6136-966F-2D50-9492F4776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615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7739D8C-34BA-2E46-DAF5-4E370A25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81-DCCD-4712-9CD1-33D9BED88E2D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4779546-6CEF-F169-D6EA-4F0E6A379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487B00-34E1-19D6-6150-8BD78DBDF0B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E9CC97-0CBB-5AC3-2C74-8387132EB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9CC4FCF-17D7-85C9-CEB7-D68DFA4B6F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32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773514D-FFE1-9A64-8098-E603EB587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81-DCCD-4712-9CD1-33D9BED88E2D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0482663-A9C1-41DB-67C8-D0D098646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91AB5B-EB4A-034F-2309-4EB4A7C1DE9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67FA110-E877-57C5-83DC-311D8B6848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602FC96-D13E-36FC-3FBB-A44567064AF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70000" lnSpcReduction="20000"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64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CE658-733A-C523-9F6F-DE5546A68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76297E2-F78C-4586-31A7-2F2CA571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81-DCCD-4712-9CD1-33D9BED88E2D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C98BA7-37D9-5290-B890-9658125ABB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F66BDE8-15B0-6806-4139-7E4DF1D3CB0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760477-1603-2168-56B2-0E42158F9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555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14F13-C0AF-1E43-D674-0026C2D84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58BD309-BF7F-DBD2-F49F-0DFF8FA6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81-DCCD-4712-9CD1-33D9BED88E2D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500C92-ABC0-4498-5736-8D9DEEA9CCB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4B8AED4-2D51-4F1A-7B3F-15C0131EFB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761D83F-2F05-7412-84F2-EC59BB1478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C616669-8B73-5E05-CD23-B1AEA78B8B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15221B3-14F9-04CF-CE67-61742E79486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609ACC2C-0BD3-8FC5-4095-B254C2B34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840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BA34064-3722-B2F9-48E9-4405020F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81-DCCD-4712-9CD1-33D9BED88E2D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78AD46-C8DA-FFC3-9F12-0761556BEAE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63FD693-2BF8-7BAB-10B9-86EF7929843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F3C61F9-E1F6-B627-9355-9BE16C4F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B65CB1C-4E2A-D6A8-9291-5756A3243F7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56C361B3-FC5C-A8C2-0B29-BAA0FF6EB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18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C108EED-53E3-A606-1288-B39DF055FE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038D4FE-87B5-F98C-907D-EDD7E377C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81-DCCD-4712-9CD1-33D9BED88E2D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42A0AB-3C2B-7904-7615-BC07241A01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CF8D22E-E9C7-393F-0068-0FEC9AC0635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C75E0634-B092-4997-E180-B13938F96DE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7D362E0-D430-1382-F993-C8B762889FC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E4292543-BB28-918B-FF08-556E78710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8618C132-A5D2-F0C1-F4A6-85502BD3EA3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23BB236C-DDEF-21BB-EF3C-B0256EA0B44F}"/>
              </a:ext>
            </a:extLst>
          </p:cNvPr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0A5964CD-0BDC-B7A3-9DEC-0ECD50A2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545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38D37A7-4CE7-70DA-7DB4-A4BFAF75F2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57EFEFE-4F18-8F6F-FDF7-A66BDD74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81-DCCD-4712-9CD1-33D9BED88E2D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EA6D59-B92C-4FEC-87DC-49D4BD088D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E046789-9891-7FC4-3356-18A0234A5B6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9ADB9F8-3393-AC79-1ADE-F5A5519EC269}"/>
              </a:ext>
            </a:extLst>
          </p:cNvPr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E0BB147-CDF9-8534-87BC-978F4254205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3D2C601-ECBD-FC0A-60CA-67339F48B4B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2D82008D-645B-4A31-BE51-221AAB369642}"/>
              </a:ext>
            </a:extLst>
          </p:cNvPr>
          <p:cNvSpPr>
            <a:spLocks noGrp="1"/>
          </p:cNvSpPr>
          <p:nvPr>
            <p:ph sz="half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A693E86-F5CA-7B0A-3171-1CACFB34C35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A3F93101-667C-0D13-F29C-EEB8E108DF7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8B5EC356-5DFD-1BC7-6CE9-CC639403D215}"/>
              </a:ext>
            </a:extLst>
          </p:cNvPr>
          <p:cNvSpPr>
            <a:spLocks noGrp="1"/>
          </p:cNvSpPr>
          <p:nvPr>
            <p:ph sz="half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3385D80C-2B1B-A2F3-DE02-FA4D1E99D6F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E926BFA5-30C7-29A2-9FD5-A57A15AF064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itel 14">
            <a:extLst>
              <a:ext uri="{FF2B5EF4-FFF2-40B4-BE49-F238E27FC236}">
                <a16:creationId xmlns:a16="http://schemas.microsoft.com/office/drawing/2014/main" id="{FD8699C8-179C-283D-CDA3-E1E9CCEED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EDF05202-D7BF-7DB3-6500-6B8FE290C01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Fußzeilenplatzhalter 16">
            <a:extLst>
              <a:ext uri="{FF2B5EF4-FFF2-40B4-BE49-F238E27FC236}">
                <a16:creationId xmlns:a16="http://schemas.microsoft.com/office/drawing/2014/main" id="{013D4A41-2ADF-08AD-CC2D-476D5303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– Name der Präsentation – Datum </a:t>
            </a:r>
            <a:fld id="{B3219834-4CF2-AF40-83FC-36690617EC95}" type="datetime1">
              <a:rPr lang="de-DE" smtClean="0"/>
              <a:pPr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6625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16D539-9939-C950-29BA-A9924452D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AB6B47B-12FE-10BE-2682-8FC9858053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44A6BCC-FD7B-130C-6DC2-79BF45836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3E58B51-98EB-B298-D532-EEAF6B25B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81-DCCD-4712-9CD1-33D9BED88E2D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4567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3ACCA4A-29E5-0167-0FFA-3400D7EC4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81-DCCD-4712-9CD1-33D9BED88E2D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96E4FC-758C-FCEB-6AF1-6FF5EB30D5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FCA787-D037-7F96-044D-98E00E9F00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563AEF3-B34C-E862-753E-2E0600BFDE4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77ECD5CF-DCDF-6BE3-8106-04AC98840B8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F57902D-173D-5B7D-8671-9901B1FB56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2853D20-1003-74FC-9E7A-1FC9DEC7D66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DD788F1-E5AA-C2D4-4E47-878D4A60546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42AD595A-15E7-D54A-BBE4-450A557AF1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endParaRPr lang="de-DE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1DAFA77A-57D8-5A73-AAB8-F8402693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E2D7A967-C9C5-A016-9B6D-2138FACCBD0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29BD3975-257D-3592-9D5F-9EA54529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105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275A61E-6986-70AE-24C3-2A8F6589D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81-DCCD-4712-9CD1-33D9BED88E2D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AC5B72-9529-CECC-A4C4-62DA74B92B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ADFF784-4960-A55F-85BB-60D03F6D41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C18B04C-EF40-7970-B231-393974463A4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4D8288E-5739-3A24-4828-44707EB6660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190BEC9-FEB1-D161-D985-47AEBCA18A4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17CEBD6E-6102-667E-FAF6-360009C0FBC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7AA02E9E-27D1-8CDE-19DC-EA4C5F7ECD9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EC7C3C27-5E61-903C-D4A3-2DFFAD1BF9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endParaRPr lang="de-DE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1CCADDC8-6563-FAD4-D385-08CD638D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D7F8A99C-2F45-2910-3405-4EF81491156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1CE25AB3-0083-B00D-8558-0C50AF181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Fußzeile – Name der Präsentation – Datum </a:t>
            </a:r>
            <a:fld id="{60708929-3E69-1D45-BDE7-C03AB0CD91A3}" type="datetime1">
              <a:rPr lang="de-DE" smtClean="0"/>
              <a:t>30.01.2025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9798349"/>
      </p:ext>
    </p:extLst>
  </p:cSld>
  <p:clrMapOvr>
    <a:masterClrMapping/>
  </p:clrMapOvr>
</p:sld>
</file>

<file path=ppt/theme/theme1.xml><?xml version="1.0" encoding="utf-8"?>
<a:theme xmlns:a="http://schemas.openxmlformats.org/drawingml/2006/main" name="Layout blau">
  <a:themeElements>
    <a:clrScheme name="VCPP Designfarben">
      <a:dk1>
        <a:sysClr val="windowText" lastClr="000000"/>
      </a:dk1>
      <a:lt1>
        <a:sysClr val="window" lastClr="FFFFFF"/>
      </a:lt1>
      <a:dk2>
        <a:srgbClr val="004287"/>
      </a:dk2>
      <a:lt2>
        <a:srgbClr val="FFFFFF"/>
      </a:lt2>
      <a:accent1>
        <a:srgbClr val="F0535C"/>
      </a:accent1>
      <a:accent2>
        <a:srgbClr val="FFCE2A"/>
      </a:accent2>
      <a:accent3>
        <a:srgbClr val="00B9F2"/>
      </a:accent3>
      <a:accent4>
        <a:srgbClr val="C1C9C1"/>
      </a:accent4>
      <a:accent5>
        <a:srgbClr val="004287"/>
      </a:accent5>
      <a:accent6>
        <a:srgbClr val="5B3C0D"/>
      </a:accent6>
      <a:hlink>
        <a:srgbClr val="00B9F2"/>
      </a:hlink>
      <a:folHlink>
        <a:srgbClr val="F0535C"/>
      </a:folHlink>
    </a:clrScheme>
    <a:fontScheme name="VCPP Schrift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150000"/>
          </a:lnSpc>
          <a:defRPr dirty="0" smtClean="0">
            <a:solidFill>
              <a:schemeClr val="accent1"/>
            </a:solidFill>
          </a:defRPr>
        </a:defPPr>
      </a:lstStyle>
    </a:spDef>
    <a:txDef>
      <a:spPr/>
      <a:bodyPr vert="horz" lIns="91440" tIns="45720" rIns="91440" bIns="45720" rtlCol="0" anchor="ctr">
        <a:normAutofit/>
      </a:bodyPr>
      <a:lstStyle>
        <a:defPPr>
          <a:defRPr sz="3000" i="1" dirty="0" smtClean="0">
            <a:solidFill>
              <a:schemeClr val="tx2"/>
            </a:solidFill>
            <a:latin typeface="Roboto Condensed" panose="02000000000000000000" pitchFamily="2" charset="0"/>
            <a:ea typeface="Roboto Condensed" panose="02000000000000000000" pitchFamily="2" charset="0"/>
            <a:cs typeface="Roboto Condensed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C781DA57-DE9D-4514-9A3E-DEFC40BB1F82}" vid="{CB606FC3-7B17-490C-B7A9-092CA4F259BD}"/>
    </a:ext>
  </a:extLst>
</a:theme>
</file>

<file path=ppt/theme/theme2.xml><?xml version="1.0" encoding="utf-8"?>
<a:theme xmlns:a="http://schemas.openxmlformats.org/drawingml/2006/main" name="Layout rot">
  <a:themeElements>
    <a:clrScheme name="VCPP Designfarben">
      <a:dk1>
        <a:sysClr val="windowText" lastClr="000000"/>
      </a:dk1>
      <a:lt1>
        <a:sysClr val="window" lastClr="FFFFFF"/>
      </a:lt1>
      <a:dk2>
        <a:srgbClr val="004287"/>
      </a:dk2>
      <a:lt2>
        <a:srgbClr val="FFFFFF"/>
      </a:lt2>
      <a:accent1>
        <a:srgbClr val="F0535C"/>
      </a:accent1>
      <a:accent2>
        <a:srgbClr val="FFCE2A"/>
      </a:accent2>
      <a:accent3>
        <a:srgbClr val="00B9F2"/>
      </a:accent3>
      <a:accent4>
        <a:srgbClr val="C1C9C1"/>
      </a:accent4>
      <a:accent5>
        <a:srgbClr val="004287"/>
      </a:accent5>
      <a:accent6>
        <a:srgbClr val="5B3C0D"/>
      </a:accent6>
      <a:hlink>
        <a:srgbClr val="00B9F2"/>
      </a:hlink>
      <a:folHlink>
        <a:srgbClr val="F0535C"/>
      </a:folHlink>
    </a:clrScheme>
    <a:fontScheme name="VCPP Schrift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150000"/>
          </a:lnSpc>
          <a:defRPr dirty="0" smtClean="0">
            <a:solidFill>
              <a:schemeClr val="accent1"/>
            </a:solidFill>
          </a:defRPr>
        </a:defPPr>
      </a:lstStyle>
    </a:spDef>
    <a:txDef>
      <a:spPr/>
      <a:bodyPr vert="horz" lIns="91440" tIns="45720" rIns="91440" bIns="45720" rtlCol="0" anchor="ctr">
        <a:normAutofit/>
      </a:bodyPr>
      <a:lstStyle>
        <a:defPPr>
          <a:defRPr sz="3000" i="1" dirty="0" smtClean="0">
            <a:solidFill>
              <a:schemeClr val="tx2"/>
            </a:solidFill>
            <a:latin typeface="Roboto Condensed" panose="02000000000000000000" pitchFamily="2" charset="0"/>
            <a:ea typeface="Roboto Condensed" panose="02000000000000000000" pitchFamily="2" charset="0"/>
            <a:cs typeface="Roboto Condensed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C781DA57-DE9D-4514-9A3E-DEFC40BB1F82}" vid="{A6DB335E-6A36-4959-8087-D0EA3249D0BE}"/>
    </a:ext>
  </a:extLst>
</a:theme>
</file>

<file path=ppt/theme/theme3.xml><?xml version="1.0" encoding="utf-8"?>
<a:theme xmlns:a="http://schemas.openxmlformats.org/drawingml/2006/main" name="Layout gelb">
  <a:themeElements>
    <a:clrScheme name="VCPP Designfarben">
      <a:dk1>
        <a:sysClr val="windowText" lastClr="000000"/>
      </a:dk1>
      <a:lt1>
        <a:sysClr val="window" lastClr="FFFFFF"/>
      </a:lt1>
      <a:dk2>
        <a:srgbClr val="004287"/>
      </a:dk2>
      <a:lt2>
        <a:srgbClr val="FFFFFF"/>
      </a:lt2>
      <a:accent1>
        <a:srgbClr val="F0535C"/>
      </a:accent1>
      <a:accent2>
        <a:srgbClr val="FFCE2A"/>
      </a:accent2>
      <a:accent3>
        <a:srgbClr val="00B9F2"/>
      </a:accent3>
      <a:accent4>
        <a:srgbClr val="C1C9C1"/>
      </a:accent4>
      <a:accent5>
        <a:srgbClr val="004287"/>
      </a:accent5>
      <a:accent6>
        <a:srgbClr val="5B3C0D"/>
      </a:accent6>
      <a:hlink>
        <a:srgbClr val="00B9F2"/>
      </a:hlink>
      <a:folHlink>
        <a:srgbClr val="F0535C"/>
      </a:folHlink>
    </a:clrScheme>
    <a:fontScheme name="VCPP Schrift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150000"/>
          </a:lnSpc>
          <a:defRPr dirty="0" smtClean="0">
            <a:solidFill>
              <a:schemeClr val="accent1"/>
            </a:solidFill>
          </a:defRPr>
        </a:defPPr>
      </a:lstStyle>
    </a:spDef>
    <a:txDef>
      <a:spPr/>
      <a:bodyPr vert="horz" lIns="91440" tIns="45720" rIns="91440" bIns="45720" rtlCol="0" anchor="ctr">
        <a:normAutofit/>
      </a:bodyPr>
      <a:lstStyle>
        <a:defPPr>
          <a:defRPr sz="3000" i="1" dirty="0" smtClean="0">
            <a:solidFill>
              <a:schemeClr val="tx2"/>
            </a:solidFill>
            <a:latin typeface="Roboto Condensed" panose="02000000000000000000" pitchFamily="2" charset="0"/>
            <a:ea typeface="Roboto Condensed" panose="02000000000000000000" pitchFamily="2" charset="0"/>
            <a:cs typeface="Roboto Condensed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C781DA57-DE9D-4514-9A3E-DEFC40BB1F82}" vid="{1CCD6EF3-92F0-4009-AAB1-A5A7FB34F395}"/>
    </a:ext>
  </a:extLst>
</a:theme>
</file>

<file path=ppt/theme/theme4.xml><?xml version="1.0" encoding="utf-8"?>
<a:theme xmlns:a="http://schemas.openxmlformats.org/drawingml/2006/main" name="Layout grau">
  <a:themeElements>
    <a:clrScheme name="VCPP Designfarben">
      <a:dk1>
        <a:sysClr val="windowText" lastClr="000000"/>
      </a:dk1>
      <a:lt1>
        <a:sysClr val="window" lastClr="FFFFFF"/>
      </a:lt1>
      <a:dk2>
        <a:srgbClr val="004287"/>
      </a:dk2>
      <a:lt2>
        <a:srgbClr val="FFFFFF"/>
      </a:lt2>
      <a:accent1>
        <a:srgbClr val="F0535C"/>
      </a:accent1>
      <a:accent2>
        <a:srgbClr val="FFCE2A"/>
      </a:accent2>
      <a:accent3>
        <a:srgbClr val="00B9F2"/>
      </a:accent3>
      <a:accent4>
        <a:srgbClr val="C1C9C1"/>
      </a:accent4>
      <a:accent5>
        <a:srgbClr val="004287"/>
      </a:accent5>
      <a:accent6>
        <a:srgbClr val="5B3C0D"/>
      </a:accent6>
      <a:hlink>
        <a:srgbClr val="00B9F2"/>
      </a:hlink>
      <a:folHlink>
        <a:srgbClr val="F0535C"/>
      </a:folHlink>
    </a:clrScheme>
    <a:fontScheme name="VCPP Schrift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150000"/>
          </a:lnSpc>
          <a:defRPr dirty="0" smtClean="0">
            <a:solidFill>
              <a:schemeClr val="accent1"/>
            </a:solidFill>
          </a:defRPr>
        </a:defPPr>
      </a:lstStyle>
    </a:spDef>
    <a:txDef>
      <a:spPr/>
      <a:bodyPr vert="horz" lIns="91440" tIns="45720" rIns="91440" bIns="45720" rtlCol="0" anchor="ctr">
        <a:normAutofit/>
      </a:bodyPr>
      <a:lstStyle>
        <a:defPPr>
          <a:defRPr sz="3000" i="1" dirty="0" smtClean="0">
            <a:solidFill>
              <a:schemeClr val="tx2"/>
            </a:solidFill>
            <a:latin typeface="Roboto Condensed" panose="02000000000000000000" pitchFamily="2" charset="0"/>
            <a:ea typeface="Roboto Condensed" panose="02000000000000000000" pitchFamily="2" charset="0"/>
            <a:cs typeface="Roboto Condensed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C781DA57-DE9D-4514-9A3E-DEFC40BB1F82}" vid="{28BE9739-17CC-45F8-8CCB-58BE5C8ED31E}"/>
    </a:ext>
  </a:extLst>
</a:theme>
</file>

<file path=ppt/theme/theme5.xml><?xml version="1.0" encoding="utf-8"?>
<a:theme xmlns:a="http://schemas.openxmlformats.org/drawingml/2006/main" name="Layout vcp-blau">
  <a:themeElements>
    <a:clrScheme name="VCPP Designfarben">
      <a:dk1>
        <a:sysClr val="windowText" lastClr="000000"/>
      </a:dk1>
      <a:lt1>
        <a:sysClr val="window" lastClr="FFFFFF"/>
      </a:lt1>
      <a:dk2>
        <a:srgbClr val="004287"/>
      </a:dk2>
      <a:lt2>
        <a:srgbClr val="FFFFFF"/>
      </a:lt2>
      <a:accent1>
        <a:srgbClr val="F0535C"/>
      </a:accent1>
      <a:accent2>
        <a:srgbClr val="FFCE2A"/>
      </a:accent2>
      <a:accent3>
        <a:srgbClr val="00B9F2"/>
      </a:accent3>
      <a:accent4>
        <a:srgbClr val="C1C9C1"/>
      </a:accent4>
      <a:accent5>
        <a:srgbClr val="004287"/>
      </a:accent5>
      <a:accent6>
        <a:srgbClr val="5B3C0D"/>
      </a:accent6>
      <a:hlink>
        <a:srgbClr val="00B9F2"/>
      </a:hlink>
      <a:folHlink>
        <a:srgbClr val="F0535C"/>
      </a:folHlink>
    </a:clrScheme>
    <a:fontScheme name="VCPP Schrift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150000"/>
          </a:lnSpc>
          <a:defRPr dirty="0" smtClean="0">
            <a:solidFill>
              <a:schemeClr val="accent1"/>
            </a:solidFill>
          </a:defRPr>
        </a:defPPr>
      </a:lstStyle>
    </a:spDef>
    <a:txDef>
      <a:spPr/>
      <a:bodyPr vert="horz" lIns="91440" tIns="45720" rIns="91440" bIns="45720" rtlCol="0" anchor="ctr">
        <a:normAutofit/>
      </a:bodyPr>
      <a:lstStyle>
        <a:defPPr>
          <a:defRPr sz="3000" i="1" dirty="0" smtClean="0">
            <a:solidFill>
              <a:schemeClr val="tx2"/>
            </a:solidFill>
            <a:latin typeface="Roboto Condensed" panose="02000000000000000000" pitchFamily="2" charset="0"/>
            <a:ea typeface="Roboto Condensed" panose="02000000000000000000" pitchFamily="2" charset="0"/>
            <a:cs typeface="Roboto Condensed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C781DA57-DE9D-4514-9A3E-DEFC40BB1F82}" vid="{E8DF8A40-1F5A-405C-94A3-A8CB8D6E2660}"/>
    </a:ext>
  </a:extLst>
</a:theme>
</file>

<file path=ppt/theme/theme6.xml><?xml version="1.0" encoding="utf-8"?>
<a:theme xmlns:a="http://schemas.openxmlformats.org/drawingml/2006/main" name="Layout braun">
  <a:themeElements>
    <a:clrScheme name="VCPP Designfarben">
      <a:dk1>
        <a:sysClr val="windowText" lastClr="000000"/>
      </a:dk1>
      <a:lt1>
        <a:sysClr val="window" lastClr="FFFFFF"/>
      </a:lt1>
      <a:dk2>
        <a:srgbClr val="004287"/>
      </a:dk2>
      <a:lt2>
        <a:srgbClr val="FFFFFF"/>
      </a:lt2>
      <a:accent1>
        <a:srgbClr val="F0535C"/>
      </a:accent1>
      <a:accent2>
        <a:srgbClr val="FFCE2A"/>
      </a:accent2>
      <a:accent3>
        <a:srgbClr val="00B9F2"/>
      </a:accent3>
      <a:accent4>
        <a:srgbClr val="C1C9C1"/>
      </a:accent4>
      <a:accent5>
        <a:srgbClr val="004287"/>
      </a:accent5>
      <a:accent6>
        <a:srgbClr val="5B3C0D"/>
      </a:accent6>
      <a:hlink>
        <a:srgbClr val="00B9F2"/>
      </a:hlink>
      <a:folHlink>
        <a:srgbClr val="F0535C"/>
      </a:folHlink>
    </a:clrScheme>
    <a:fontScheme name="VCPP Schrift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150000"/>
          </a:lnSpc>
          <a:defRPr dirty="0" smtClean="0">
            <a:solidFill>
              <a:schemeClr val="accent1"/>
            </a:solidFill>
          </a:defRPr>
        </a:defPPr>
      </a:lstStyle>
    </a:spDef>
    <a:txDef>
      <a:spPr/>
      <a:bodyPr vert="horz" lIns="91440" tIns="45720" rIns="91440" bIns="45720" rtlCol="0" anchor="ctr">
        <a:normAutofit/>
      </a:bodyPr>
      <a:lstStyle>
        <a:defPPr>
          <a:defRPr sz="3000" i="1" dirty="0" smtClean="0">
            <a:solidFill>
              <a:schemeClr val="tx2"/>
            </a:solidFill>
            <a:latin typeface="Roboto Condensed" panose="02000000000000000000" pitchFamily="2" charset="0"/>
            <a:ea typeface="Roboto Condensed" panose="02000000000000000000" pitchFamily="2" charset="0"/>
            <a:cs typeface="Roboto Condensed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C781DA57-DE9D-4514-9A3E-DEFC40BB1F82}" vid="{F29EE64D-41FA-488A-BD34-4B51262E4DA8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c2cb3d-b01a-40ab-ab08-4ee334347f9e" xsi:nil="true"/>
    <lcf76f155ced4ddcb4097134ff3c332f xmlns="6ed98ad1-0f4d-4823-b84c-e0549959941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6437A8EF7863478A19493D89347E52" ma:contentTypeVersion="15" ma:contentTypeDescription="Ein neues Dokument erstellen." ma:contentTypeScope="" ma:versionID="7e71433033a7cec1bef0357a4073ae27">
  <xsd:schema xmlns:xsd="http://www.w3.org/2001/XMLSchema" xmlns:xs="http://www.w3.org/2001/XMLSchema" xmlns:p="http://schemas.microsoft.com/office/2006/metadata/properties" xmlns:ns2="6ed98ad1-0f4d-4823-b84c-e05499599419" xmlns:ns3="54c2cb3d-b01a-40ab-ab08-4ee334347f9e" targetNamespace="http://schemas.microsoft.com/office/2006/metadata/properties" ma:root="true" ma:fieldsID="1579c6c62f4345a24341376bd0f0fad2" ns2:_="" ns3:_="">
    <xsd:import namespace="6ed98ad1-0f4d-4823-b84c-e05499599419"/>
    <xsd:import namespace="54c2cb3d-b01a-40ab-ab08-4ee334347f9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d98ad1-0f4d-4823-b84c-e05499599419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c49355de-8b62-4638-a250-a747c99fc5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2cb3d-b01a-40ab-ab08-4ee334347f9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130afc2-5cfc-49cb-b99e-b2f0fc2a3b78}" ma:internalName="TaxCatchAll" ma:showField="CatchAllData" ma:web="54c2cb3d-b01a-40ab-ab08-4ee334347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915319-7D87-4AB3-B27A-29ED749F3DFE}">
  <ds:schemaRefs>
    <ds:schemaRef ds:uri="http://schemas.microsoft.com/office/2006/metadata/properties"/>
    <ds:schemaRef ds:uri="http://schemas.microsoft.com/office/infopath/2007/PartnerControls"/>
    <ds:schemaRef ds:uri="54c2cb3d-b01a-40ab-ab08-4ee334347f9e"/>
    <ds:schemaRef ds:uri="6ed98ad1-0f4d-4823-b84c-e05499599419"/>
  </ds:schemaRefs>
</ds:datastoreItem>
</file>

<file path=customXml/itemProps2.xml><?xml version="1.0" encoding="utf-8"?>
<ds:datastoreItem xmlns:ds="http://schemas.openxmlformats.org/officeDocument/2006/customXml" ds:itemID="{3E07B6BB-69F3-459E-8062-D22A9A6F49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A833E3-4031-4D08-8F10-57CC27DBBB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d98ad1-0f4d-4823-b84c-e05499599419"/>
    <ds:schemaRef ds:uri="54c2cb3d-b01a-40ab-ab08-4ee334347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Vorlage - VCP-CD-Präsentation - Flatdesign</Template>
  <TotalTime>0</TotalTime>
  <Words>82</Words>
  <Application>Microsoft Office PowerPoint</Application>
  <PresentationFormat>Breitbild</PresentationFormat>
  <Paragraphs>19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11</vt:i4>
      </vt:variant>
    </vt:vector>
  </HeadingPairs>
  <TitlesOfParts>
    <vt:vector size="24" baseType="lpstr">
      <vt:lpstr>Arial</vt:lpstr>
      <vt:lpstr>Calibri</vt:lpstr>
      <vt:lpstr>Roboto</vt:lpstr>
      <vt:lpstr>Roboto Condensed</vt:lpstr>
      <vt:lpstr>Roboto Condensed Light</vt:lpstr>
      <vt:lpstr>Roboto Light</vt:lpstr>
      <vt:lpstr>Roboto Medium</vt:lpstr>
      <vt:lpstr>Layout blau</vt:lpstr>
      <vt:lpstr>Layout rot</vt:lpstr>
      <vt:lpstr>Layout gelb</vt:lpstr>
      <vt:lpstr>Layout grau</vt:lpstr>
      <vt:lpstr>Layout vcp-blau</vt:lpstr>
      <vt:lpstr>Layout braun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>VCP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Carsten Schild</dc:creator>
  <cp:keywords/>
  <dc:description/>
  <cp:lastModifiedBy>Carsten Schild</cp:lastModifiedBy>
  <cp:revision>1</cp:revision>
  <dcterms:created xsi:type="dcterms:W3CDTF">2025-01-30T13:29:04Z</dcterms:created>
  <dcterms:modified xsi:type="dcterms:W3CDTF">2025-01-30T13:32:12Z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0x010100316437A8EF7863478A19493D89347E52</vt:lpwstr>
  </property>
</Properties>
</file>